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21"/>
  </p:notesMasterIdLst>
  <p:sldIdLst>
    <p:sldId id="276" r:id="rId5"/>
    <p:sldId id="262" r:id="rId6"/>
    <p:sldId id="267" r:id="rId7"/>
    <p:sldId id="286" r:id="rId8"/>
    <p:sldId id="258" r:id="rId9"/>
    <p:sldId id="278" r:id="rId10"/>
    <p:sldId id="279" r:id="rId11"/>
    <p:sldId id="280" r:id="rId12"/>
    <p:sldId id="281" r:id="rId13"/>
    <p:sldId id="282" r:id="rId14"/>
    <p:sldId id="283" r:id="rId15"/>
    <p:sldId id="284" r:id="rId16"/>
    <p:sldId id="300" r:id="rId17"/>
    <p:sldId id="299" r:id="rId18"/>
    <p:sldId id="285" r:id="rId19"/>
    <p:sldId id="275"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BABA"/>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383FD1-9C89-5645-874C-6E4A9522AC8E}" v="14" dt="2025-01-17T18:44:49.9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5"/>
    <p:restoredTop sz="94745"/>
  </p:normalViewPr>
  <p:slideViewPr>
    <p:cSldViewPr snapToGrid="0">
      <p:cViewPr varScale="1">
        <p:scale>
          <a:sx n="98" d="100"/>
          <a:sy n="98" d="100"/>
        </p:scale>
        <p:origin x="76" y="20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ton, Hugo" userId="357d24bf-770c-4bda-bda7-1dee12e70849" providerId="ADAL" clId="{E8383FD1-9C89-5645-874C-6E4A9522AC8E}"/>
    <pc:docChg chg="custSel modSld modMainMaster">
      <pc:chgData name="Burton, Hugo" userId="357d24bf-770c-4bda-bda7-1dee12e70849" providerId="ADAL" clId="{E8383FD1-9C89-5645-874C-6E4A9522AC8E}" dt="2025-01-17T18:44:49.915" v="291"/>
      <pc:docMkLst>
        <pc:docMk/>
      </pc:docMkLst>
      <pc:sldChg chg="addSp delSp modSp mod">
        <pc:chgData name="Burton, Hugo" userId="357d24bf-770c-4bda-bda7-1dee12e70849" providerId="ADAL" clId="{E8383FD1-9C89-5645-874C-6E4A9522AC8E}" dt="2025-01-17T18:40:32.149" v="272" actId="478"/>
        <pc:sldMkLst>
          <pc:docMk/>
          <pc:sldMk cId="864225367" sldId="262"/>
        </pc:sldMkLst>
        <pc:spChg chg="del">
          <ac:chgData name="Burton, Hugo" userId="357d24bf-770c-4bda-bda7-1dee12e70849" providerId="ADAL" clId="{E8383FD1-9C89-5645-874C-6E4A9522AC8E}" dt="2025-01-17T18:40:29.348" v="270" actId="478"/>
          <ac:spMkLst>
            <pc:docMk/>
            <pc:sldMk cId="864225367" sldId="262"/>
            <ac:spMk id="4" creationId="{757420CB-61CF-D26E-5F2B-3B91737A04A7}"/>
          </ac:spMkLst>
        </pc:spChg>
        <pc:spChg chg="add mod">
          <ac:chgData name="Burton, Hugo" userId="357d24bf-770c-4bda-bda7-1dee12e70849" providerId="ADAL" clId="{E8383FD1-9C89-5645-874C-6E4A9522AC8E}" dt="2025-01-17T18:40:29.750" v="271"/>
          <ac:spMkLst>
            <pc:docMk/>
            <pc:sldMk cId="864225367" sldId="262"/>
            <ac:spMk id="15" creationId="{1CC7F036-2A00-4463-FE0B-95FC870577B3}"/>
          </ac:spMkLst>
        </pc:spChg>
        <pc:spChg chg="add del mod">
          <ac:chgData name="Burton, Hugo" userId="357d24bf-770c-4bda-bda7-1dee12e70849" providerId="ADAL" clId="{E8383FD1-9C89-5645-874C-6E4A9522AC8E}" dt="2025-01-17T18:40:32.149" v="272" actId="478"/>
          <ac:spMkLst>
            <pc:docMk/>
            <pc:sldMk cId="864225367" sldId="262"/>
            <ac:spMk id="16" creationId="{6BA131F7-AD53-4A13-CC7A-E8021CBC6561}"/>
          </ac:spMkLst>
        </pc:spChg>
      </pc:sldChg>
      <pc:sldChg chg="addSp delSp modSp mod">
        <pc:chgData name="Burton, Hugo" userId="357d24bf-770c-4bda-bda7-1dee12e70849" providerId="ADAL" clId="{E8383FD1-9C89-5645-874C-6E4A9522AC8E}" dt="2025-01-17T18:40:54.010" v="275" actId="478"/>
        <pc:sldMkLst>
          <pc:docMk/>
          <pc:sldMk cId="458324983" sldId="263"/>
        </pc:sldMkLst>
        <pc:spChg chg="del">
          <ac:chgData name="Burton, Hugo" userId="357d24bf-770c-4bda-bda7-1dee12e70849" providerId="ADAL" clId="{E8383FD1-9C89-5645-874C-6E4A9522AC8E}" dt="2025-01-17T18:40:50.476" v="273" actId="478"/>
          <ac:spMkLst>
            <pc:docMk/>
            <pc:sldMk cId="458324983" sldId="263"/>
            <ac:spMk id="4" creationId="{569E135A-191E-44D2-E2DD-784BD9A1842A}"/>
          </ac:spMkLst>
        </pc:spChg>
        <pc:spChg chg="add mod">
          <ac:chgData name="Burton, Hugo" userId="357d24bf-770c-4bda-bda7-1dee12e70849" providerId="ADAL" clId="{E8383FD1-9C89-5645-874C-6E4A9522AC8E}" dt="2025-01-17T18:40:50.797" v="274"/>
          <ac:spMkLst>
            <pc:docMk/>
            <pc:sldMk cId="458324983" sldId="263"/>
            <ac:spMk id="10" creationId="{A00DFDE6-4267-BB3C-6FAE-F207242B4AFE}"/>
          </ac:spMkLst>
        </pc:spChg>
        <pc:spChg chg="add del mod">
          <ac:chgData name="Burton, Hugo" userId="357d24bf-770c-4bda-bda7-1dee12e70849" providerId="ADAL" clId="{E8383FD1-9C89-5645-874C-6E4A9522AC8E}" dt="2025-01-17T18:40:54.010" v="275" actId="478"/>
          <ac:spMkLst>
            <pc:docMk/>
            <pc:sldMk cId="458324983" sldId="263"/>
            <ac:spMk id="11" creationId="{58E32B60-76AA-7D11-2C7A-711A735A5BC1}"/>
          </ac:spMkLst>
        </pc:spChg>
      </pc:sldChg>
      <pc:sldChg chg="addSp delSp modSp mod">
        <pc:chgData name="Burton, Hugo" userId="357d24bf-770c-4bda-bda7-1dee12e70849" providerId="ADAL" clId="{E8383FD1-9C89-5645-874C-6E4A9522AC8E}" dt="2025-01-17T18:40:58.299" v="277"/>
        <pc:sldMkLst>
          <pc:docMk/>
          <pc:sldMk cId="747200621" sldId="268"/>
        </pc:sldMkLst>
        <pc:spChg chg="del">
          <ac:chgData name="Burton, Hugo" userId="357d24bf-770c-4bda-bda7-1dee12e70849" providerId="ADAL" clId="{E8383FD1-9C89-5645-874C-6E4A9522AC8E}" dt="2025-01-17T18:40:57.974" v="276" actId="478"/>
          <ac:spMkLst>
            <pc:docMk/>
            <pc:sldMk cId="747200621" sldId="268"/>
            <ac:spMk id="9" creationId="{7CE93E4A-2934-D86C-A08B-F800CD2CEE7B}"/>
          </ac:spMkLst>
        </pc:spChg>
        <pc:spChg chg="add mod">
          <ac:chgData name="Burton, Hugo" userId="357d24bf-770c-4bda-bda7-1dee12e70849" providerId="ADAL" clId="{E8383FD1-9C89-5645-874C-6E4A9522AC8E}" dt="2025-01-17T18:40:58.299" v="277"/>
          <ac:spMkLst>
            <pc:docMk/>
            <pc:sldMk cId="747200621" sldId="268"/>
            <ac:spMk id="15" creationId="{279518FC-3A6C-9B23-227D-8C6DB009BDD3}"/>
          </ac:spMkLst>
        </pc:spChg>
        <pc:spChg chg="add mod">
          <ac:chgData name="Burton, Hugo" userId="357d24bf-770c-4bda-bda7-1dee12e70849" providerId="ADAL" clId="{E8383FD1-9C89-5645-874C-6E4A9522AC8E}" dt="2025-01-17T18:40:58.299" v="277"/>
          <ac:spMkLst>
            <pc:docMk/>
            <pc:sldMk cId="747200621" sldId="268"/>
            <ac:spMk id="16" creationId="{3567C77E-FC73-CEDF-F403-C37778662CAA}"/>
          </ac:spMkLst>
        </pc:spChg>
      </pc:sldChg>
      <pc:sldChg chg="addSp delSp modSp mod">
        <pc:chgData name="Burton, Hugo" userId="357d24bf-770c-4bda-bda7-1dee12e70849" providerId="ADAL" clId="{E8383FD1-9C89-5645-874C-6E4A9522AC8E}" dt="2025-01-17T18:41:07.338" v="279"/>
        <pc:sldMkLst>
          <pc:docMk/>
          <pc:sldMk cId="1359263837" sldId="270"/>
        </pc:sldMkLst>
        <pc:spChg chg="del">
          <ac:chgData name="Burton, Hugo" userId="357d24bf-770c-4bda-bda7-1dee12e70849" providerId="ADAL" clId="{E8383FD1-9C89-5645-874C-6E4A9522AC8E}" dt="2025-01-17T18:41:07.060" v="278" actId="478"/>
          <ac:spMkLst>
            <pc:docMk/>
            <pc:sldMk cId="1359263837" sldId="270"/>
            <ac:spMk id="2" creationId="{D48500A8-99C7-52EC-8D00-F4A3F0B1D2F5}"/>
          </ac:spMkLst>
        </pc:spChg>
        <pc:spChg chg="add mod">
          <ac:chgData name="Burton, Hugo" userId="357d24bf-770c-4bda-bda7-1dee12e70849" providerId="ADAL" clId="{E8383FD1-9C89-5645-874C-6E4A9522AC8E}" dt="2025-01-17T18:41:07.338" v="279"/>
          <ac:spMkLst>
            <pc:docMk/>
            <pc:sldMk cId="1359263837" sldId="270"/>
            <ac:spMk id="3" creationId="{DD9516B2-9DCF-919A-FC5F-B90FD7DFE1E5}"/>
          </ac:spMkLst>
        </pc:spChg>
        <pc:spChg chg="add mod">
          <ac:chgData name="Burton, Hugo" userId="357d24bf-770c-4bda-bda7-1dee12e70849" providerId="ADAL" clId="{E8383FD1-9C89-5645-874C-6E4A9522AC8E}" dt="2025-01-17T18:41:07.338" v="279"/>
          <ac:spMkLst>
            <pc:docMk/>
            <pc:sldMk cId="1359263837" sldId="270"/>
            <ac:spMk id="6" creationId="{C089EFE5-2C1D-60E8-2025-CCA97BA8EF66}"/>
          </ac:spMkLst>
        </pc:spChg>
      </pc:sldChg>
      <pc:sldChg chg="addSp delSp modSp mod">
        <pc:chgData name="Burton, Hugo" userId="357d24bf-770c-4bda-bda7-1dee12e70849" providerId="ADAL" clId="{E8383FD1-9C89-5645-874C-6E4A9522AC8E}" dt="2025-01-17T18:41:52.395" v="285"/>
        <pc:sldMkLst>
          <pc:docMk/>
          <pc:sldMk cId="1675845280" sldId="275"/>
        </pc:sldMkLst>
        <pc:spChg chg="del">
          <ac:chgData name="Burton, Hugo" userId="357d24bf-770c-4bda-bda7-1dee12e70849" providerId="ADAL" clId="{E8383FD1-9C89-5645-874C-6E4A9522AC8E}" dt="2025-01-17T18:41:51.735" v="284" actId="478"/>
          <ac:spMkLst>
            <pc:docMk/>
            <pc:sldMk cId="1675845280" sldId="275"/>
            <ac:spMk id="3" creationId="{D2DEDE35-B0DA-3F7F-BC2D-D12BB263DB01}"/>
          </ac:spMkLst>
        </pc:spChg>
        <pc:spChg chg="add mod">
          <ac:chgData name="Burton, Hugo" userId="357d24bf-770c-4bda-bda7-1dee12e70849" providerId="ADAL" clId="{E8383FD1-9C89-5645-874C-6E4A9522AC8E}" dt="2025-01-17T18:41:52.395" v="285"/>
          <ac:spMkLst>
            <pc:docMk/>
            <pc:sldMk cId="1675845280" sldId="275"/>
            <ac:spMk id="6" creationId="{0045CF12-E20C-6480-4229-FF64DFCDF3CB}"/>
          </ac:spMkLst>
        </pc:spChg>
      </pc:sldChg>
      <pc:sldChg chg="addSp delSp modSp mod">
        <pc:chgData name="Burton, Hugo" userId="357d24bf-770c-4bda-bda7-1dee12e70849" providerId="ADAL" clId="{E8383FD1-9C89-5645-874C-6E4A9522AC8E}" dt="2025-01-17T18:40:22.228" v="269"/>
        <pc:sldMkLst>
          <pc:docMk/>
          <pc:sldMk cId="858079125" sldId="276"/>
        </pc:sldMkLst>
        <pc:spChg chg="del">
          <ac:chgData name="Burton, Hugo" userId="357d24bf-770c-4bda-bda7-1dee12e70849" providerId="ADAL" clId="{E8383FD1-9C89-5645-874C-6E4A9522AC8E}" dt="2025-01-17T18:40:21.789" v="268" actId="478"/>
          <ac:spMkLst>
            <pc:docMk/>
            <pc:sldMk cId="858079125" sldId="276"/>
            <ac:spMk id="2" creationId="{FFCAB29C-098A-9CB6-8DA9-CA0E113DBE72}"/>
          </ac:spMkLst>
        </pc:spChg>
        <pc:spChg chg="mod">
          <ac:chgData name="Burton, Hugo" userId="357d24bf-770c-4bda-bda7-1dee12e70849" providerId="ADAL" clId="{E8383FD1-9C89-5645-874C-6E4A9522AC8E}" dt="2025-01-17T18:37:30.559" v="214" actId="20577"/>
          <ac:spMkLst>
            <pc:docMk/>
            <pc:sldMk cId="858079125" sldId="276"/>
            <ac:spMk id="10" creationId="{EDDB12E9-DA62-DEC4-05B7-525230E094D3}"/>
          </ac:spMkLst>
        </pc:spChg>
        <pc:spChg chg="add mod">
          <ac:chgData name="Burton, Hugo" userId="357d24bf-770c-4bda-bda7-1dee12e70849" providerId="ADAL" clId="{E8383FD1-9C89-5645-874C-6E4A9522AC8E}" dt="2025-01-17T18:40:22.228" v="269"/>
          <ac:spMkLst>
            <pc:docMk/>
            <pc:sldMk cId="858079125" sldId="276"/>
            <ac:spMk id="13" creationId="{55786939-A104-9FF8-45D3-7F6F4A8E6750}"/>
          </ac:spMkLst>
        </pc:spChg>
        <pc:spChg chg="add mod">
          <ac:chgData name="Burton, Hugo" userId="357d24bf-770c-4bda-bda7-1dee12e70849" providerId="ADAL" clId="{E8383FD1-9C89-5645-874C-6E4A9522AC8E}" dt="2025-01-17T18:40:22.228" v="269"/>
          <ac:spMkLst>
            <pc:docMk/>
            <pc:sldMk cId="858079125" sldId="276"/>
            <ac:spMk id="14" creationId="{F9FB73DE-C0E6-FB59-B703-A7D7F6B7B636}"/>
          </ac:spMkLst>
        </pc:spChg>
        <pc:spChg chg="del">
          <ac:chgData name="Burton, Hugo" userId="357d24bf-770c-4bda-bda7-1dee12e70849" providerId="ADAL" clId="{E8383FD1-9C89-5645-874C-6E4A9522AC8E}" dt="2025-01-17T18:40:21.789" v="268" actId="478"/>
          <ac:spMkLst>
            <pc:docMk/>
            <pc:sldMk cId="858079125" sldId="276"/>
            <ac:spMk id="16" creationId="{DB9D475C-5265-F485-8037-B84069890A41}"/>
          </ac:spMkLst>
        </pc:spChg>
        <pc:spChg chg="mod">
          <ac:chgData name="Burton, Hugo" userId="357d24bf-770c-4bda-bda7-1dee12e70849" providerId="ADAL" clId="{E8383FD1-9C89-5645-874C-6E4A9522AC8E}" dt="2025-01-17T18:38:10.363" v="265" actId="20577"/>
          <ac:spMkLst>
            <pc:docMk/>
            <pc:sldMk cId="858079125" sldId="276"/>
            <ac:spMk id="62" creationId="{51F621A4-8B34-6CD8-956C-A4A0CEBA3802}"/>
          </ac:spMkLst>
        </pc:spChg>
      </pc:sldChg>
      <pc:sldChg chg="addSp delSp modSp mod">
        <pc:chgData name="Burton, Hugo" userId="357d24bf-770c-4bda-bda7-1dee12e70849" providerId="ADAL" clId="{E8383FD1-9C89-5645-874C-6E4A9522AC8E}" dt="2025-01-17T18:41:33.964" v="283"/>
        <pc:sldMkLst>
          <pc:docMk/>
          <pc:sldMk cId="3702635144" sldId="293"/>
        </pc:sldMkLst>
        <pc:spChg chg="del">
          <ac:chgData name="Burton, Hugo" userId="357d24bf-770c-4bda-bda7-1dee12e70849" providerId="ADAL" clId="{E8383FD1-9C89-5645-874C-6E4A9522AC8E}" dt="2025-01-17T18:41:23.394" v="281" actId="478"/>
          <ac:spMkLst>
            <pc:docMk/>
            <pc:sldMk cId="3702635144" sldId="293"/>
            <ac:spMk id="9" creationId="{9BEBB42A-9119-059C-6C2B-A1795E189663}"/>
          </ac:spMkLst>
        </pc:spChg>
        <pc:spChg chg="del">
          <ac:chgData name="Burton, Hugo" userId="357d24bf-770c-4bda-bda7-1dee12e70849" providerId="ADAL" clId="{E8383FD1-9C89-5645-874C-6E4A9522AC8E}" dt="2025-01-17T18:41:20.725" v="280" actId="478"/>
          <ac:spMkLst>
            <pc:docMk/>
            <pc:sldMk cId="3702635144" sldId="293"/>
            <ac:spMk id="10" creationId="{95555680-0E9A-D2BC-4F98-843A5EF70FF8}"/>
          </ac:spMkLst>
        </pc:spChg>
        <pc:spChg chg="add mod">
          <ac:chgData name="Burton, Hugo" userId="357d24bf-770c-4bda-bda7-1dee12e70849" providerId="ADAL" clId="{E8383FD1-9C89-5645-874C-6E4A9522AC8E}" dt="2025-01-17T18:41:23.798" v="282"/>
          <ac:spMkLst>
            <pc:docMk/>
            <pc:sldMk cId="3702635144" sldId="293"/>
            <ac:spMk id="11" creationId="{AE1B2D49-701F-EDBF-D340-68A9FA4672E7}"/>
          </ac:spMkLst>
        </pc:spChg>
        <pc:spChg chg="add mod">
          <ac:chgData name="Burton, Hugo" userId="357d24bf-770c-4bda-bda7-1dee12e70849" providerId="ADAL" clId="{E8383FD1-9C89-5645-874C-6E4A9522AC8E}" dt="2025-01-17T18:41:23.798" v="282"/>
          <ac:spMkLst>
            <pc:docMk/>
            <pc:sldMk cId="3702635144" sldId="293"/>
            <ac:spMk id="16" creationId="{7DE92673-BC63-8E0E-6151-876BBF2B5FC2}"/>
          </ac:spMkLst>
        </pc:spChg>
        <pc:spChg chg="add mod">
          <ac:chgData name="Burton, Hugo" userId="357d24bf-770c-4bda-bda7-1dee12e70849" providerId="ADAL" clId="{E8383FD1-9C89-5645-874C-6E4A9522AC8E}" dt="2025-01-17T18:41:33.964" v="283"/>
          <ac:spMkLst>
            <pc:docMk/>
            <pc:sldMk cId="3702635144" sldId="293"/>
            <ac:spMk id="17" creationId="{933AC29B-888C-9DB0-8DA6-8FC03A5F6F41}"/>
          </ac:spMkLst>
        </pc:spChg>
        <pc:spChg chg="add mod">
          <ac:chgData name="Burton, Hugo" userId="357d24bf-770c-4bda-bda7-1dee12e70849" providerId="ADAL" clId="{E8383FD1-9C89-5645-874C-6E4A9522AC8E}" dt="2025-01-17T18:41:33.964" v="283"/>
          <ac:spMkLst>
            <pc:docMk/>
            <pc:sldMk cId="3702635144" sldId="293"/>
            <ac:spMk id="18" creationId="{C916D164-4C91-E178-E9AD-3B0D299B7E7F}"/>
          </ac:spMkLst>
        </pc:spChg>
      </pc:sldChg>
      <pc:sldChg chg="modSp mod">
        <pc:chgData name="Burton, Hugo" userId="357d24bf-770c-4bda-bda7-1dee12e70849" providerId="ADAL" clId="{E8383FD1-9C89-5645-874C-6E4A9522AC8E}" dt="2025-01-17T18:39:40.325" v="267"/>
        <pc:sldMkLst>
          <pc:docMk/>
          <pc:sldMk cId="3316223018" sldId="296"/>
        </pc:sldMkLst>
        <pc:spChg chg="mod">
          <ac:chgData name="Burton, Hugo" userId="357d24bf-770c-4bda-bda7-1dee12e70849" providerId="ADAL" clId="{E8383FD1-9C89-5645-874C-6E4A9522AC8E}" dt="2025-01-17T18:38:41.321" v="266"/>
          <ac:spMkLst>
            <pc:docMk/>
            <pc:sldMk cId="3316223018" sldId="296"/>
            <ac:spMk id="42" creationId="{5AA076A7-0B0B-7980-9FDB-31CF3E276850}"/>
          </ac:spMkLst>
        </pc:spChg>
        <pc:spChg chg="mod">
          <ac:chgData name="Burton, Hugo" userId="357d24bf-770c-4bda-bda7-1dee12e70849" providerId="ADAL" clId="{E8383FD1-9C89-5645-874C-6E4A9522AC8E}" dt="2025-01-17T18:39:40.325" v="267"/>
          <ac:spMkLst>
            <pc:docMk/>
            <pc:sldMk cId="3316223018" sldId="296"/>
            <ac:spMk id="63" creationId="{94017177-53AA-D189-CC97-A987185336EE}"/>
          </ac:spMkLst>
        </pc:spChg>
      </pc:sldChg>
      <pc:sldMasterChg chg="modSldLayout">
        <pc:chgData name="Burton, Hugo" userId="357d24bf-770c-4bda-bda7-1dee12e70849" providerId="ADAL" clId="{E8383FD1-9C89-5645-874C-6E4A9522AC8E}" dt="2025-01-17T18:44:49.915" v="291"/>
        <pc:sldMasterMkLst>
          <pc:docMk/>
          <pc:sldMasterMk cId="18900852" sldId="2147483752"/>
        </pc:sldMasterMkLst>
        <pc:sldLayoutChg chg="addSp modSp">
          <pc:chgData name="Burton, Hugo" userId="357d24bf-770c-4bda-bda7-1dee12e70849" providerId="ADAL" clId="{E8383FD1-9C89-5645-874C-6E4A9522AC8E}" dt="2025-01-17T18:44:10.772" v="289" actId="167"/>
          <pc:sldLayoutMkLst>
            <pc:docMk/>
            <pc:sldMasterMk cId="18900852" sldId="2147483752"/>
            <pc:sldLayoutMk cId="4277247684" sldId="2147483766"/>
          </pc:sldLayoutMkLst>
          <pc:spChg chg="add mod">
            <ac:chgData name="Burton, Hugo" userId="357d24bf-770c-4bda-bda7-1dee12e70849" providerId="ADAL" clId="{E8383FD1-9C89-5645-874C-6E4A9522AC8E}" dt="2025-01-17T18:44:10.772" v="289" actId="167"/>
            <ac:spMkLst>
              <pc:docMk/>
              <pc:sldMasterMk cId="18900852" sldId="2147483752"/>
              <pc:sldLayoutMk cId="4277247684" sldId="2147483766"/>
              <ac:spMk id="26" creationId="{7834BEFB-5FF2-A9F0-0A31-E5E8DFDC3B2C}"/>
            </ac:spMkLst>
          </pc:spChg>
        </pc:sldLayoutChg>
        <pc:sldLayoutChg chg="addSp delSp modSp mod">
          <pc:chgData name="Burton, Hugo" userId="357d24bf-770c-4bda-bda7-1dee12e70849" providerId="ADAL" clId="{E8383FD1-9C89-5645-874C-6E4A9522AC8E}" dt="2025-01-17T18:44:49.915" v="291"/>
          <pc:sldLayoutMkLst>
            <pc:docMk/>
            <pc:sldMasterMk cId="18900852" sldId="2147483752"/>
            <pc:sldLayoutMk cId="832729710" sldId="2147483770"/>
          </pc:sldLayoutMkLst>
          <pc:picChg chg="del">
            <ac:chgData name="Burton, Hugo" userId="357d24bf-770c-4bda-bda7-1dee12e70849" providerId="ADAL" clId="{E8383FD1-9C89-5645-874C-6E4A9522AC8E}" dt="2025-01-17T18:44:30.239" v="290" actId="478"/>
            <ac:picMkLst>
              <pc:docMk/>
              <pc:sldMasterMk cId="18900852" sldId="2147483752"/>
              <pc:sldLayoutMk cId="832729710" sldId="2147483770"/>
              <ac:picMk id="7" creationId="{83B95653-D7F3-D84D-C890-39DF3E77C420}"/>
            </ac:picMkLst>
          </pc:picChg>
          <pc:picChg chg="add mod">
            <ac:chgData name="Burton, Hugo" userId="357d24bf-770c-4bda-bda7-1dee12e70849" providerId="ADAL" clId="{E8383FD1-9C89-5645-874C-6E4A9522AC8E}" dt="2025-01-17T18:44:49.915" v="291"/>
            <ac:picMkLst>
              <pc:docMk/>
              <pc:sldMasterMk cId="18900852" sldId="2147483752"/>
              <pc:sldLayoutMk cId="832729710" sldId="2147483770"/>
              <ac:picMk id="25" creationId="{CAD70370-529C-AB08-D974-788D40274038}"/>
            </ac:picMkLst>
          </pc:picChg>
        </pc:sldLayoutChg>
        <pc:sldLayoutChg chg="addSp modSp">
          <pc:chgData name="Burton, Hugo" userId="357d24bf-770c-4bda-bda7-1dee12e70849" providerId="ADAL" clId="{E8383FD1-9C89-5645-874C-6E4A9522AC8E}" dt="2025-01-17T18:44:00.309" v="287" actId="167"/>
          <pc:sldLayoutMkLst>
            <pc:docMk/>
            <pc:sldMasterMk cId="18900852" sldId="2147483752"/>
            <pc:sldLayoutMk cId="2259096895" sldId="2147483812"/>
          </pc:sldLayoutMkLst>
          <pc:spChg chg="add mod">
            <ac:chgData name="Burton, Hugo" userId="357d24bf-770c-4bda-bda7-1dee12e70849" providerId="ADAL" clId="{E8383FD1-9C89-5645-874C-6E4A9522AC8E}" dt="2025-01-17T18:44:00.309" v="287" actId="167"/>
            <ac:spMkLst>
              <pc:docMk/>
              <pc:sldMasterMk cId="18900852" sldId="2147483752"/>
              <pc:sldLayoutMk cId="2259096895" sldId="2147483812"/>
              <ac:spMk id="3" creationId="{4759B4F0-9757-3595-F0D5-F5C9CC4B8ECA}"/>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3335-2C4E-88B2-39524A7FCA0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3335-2C4E-88B2-39524A7FCA0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bg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20/01/2025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a:srcRect l="5558" r="5558"/>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2008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4" name="Picture 3">
            <a:extLst>
              <a:ext uri="{FF2B5EF4-FFF2-40B4-BE49-F238E27FC236}">
                <a16:creationId xmlns:a16="http://schemas.microsoft.com/office/drawing/2014/main" id="{5AF486C5-17BC-B2BF-273C-0E2BD80AF5BD}"/>
              </a:ext>
            </a:extLst>
          </p:cNvPr>
          <p:cNvPicPr>
            <a:picLocks noChangeAspect="1"/>
          </p:cNvPicPr>
          <p:nvPr userDrawn="1"/>
        </p:nvPicPr>
        <p:blipFill>
          <a:blip r:embed="rId3"/>
          <a:srcRect l="24886" r="25327"/>
          <a:stretch/>
        </p:blipFill>
        <p:spPr>
          <a:xfrm>
            <a:off x="6095096" y="0"/>
            <a:ext cx="6096000" cy="6858000"/>
          </a:xfrm>
          <a:prstGeom prst="rect">
            <a:avLst/>
          </a:prstGeom>
        </p:spPr>
      </p:pic>
    </p:spTree>
    <p:extLst>
      <p:ext uri="{BB962C8B-B14F-4D97-AF65-F5344CB8AC3E}">
        <p14:creationId xmlns:p14="http://schemas.microsoft.com/office/powerpoint/2010/main" val="680473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CEC8C2-D9E6-4872-0A44-607BEF3765B7}"/>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8971739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A5EBED-9260-8C6D-D30F-925574077334}"/>
              </a:ext>
            </a:extLst>
          </p:cNvPr>
          <p:cNvPicPr>
            <a:picLocks noChangeAspect="1"/>
          </p:cNvPicPr>
          <p:nvPr userDrawn="1"/>
        </p:nvPicPr>
        <p:blipFill>
          <a:blip r:embed="rId2"/>
          <a:srcRect l="5579" r="5579"/>
          <a:stretch/>
        </p:blipFill>
        <p:spPr>
          <a:xfrm flipH="1">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328920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985E83-CD66-6549-AA1C-91965B0503F7}"/>
              </a:ext>
            </a:extLst>
          </p:cNvPr>
          <p:cNvPicPr>
            <a:picLocks noChangeAspect="1"/>
          </p:cNvPicPr>
          <p:nvPr userDrawn="1"/>
        </p:nvPicPr>
        <p:blipFill>
          <a:blip r:embed="rId2"/>
          <a:srcRect l="159" r="159"/>
          <a:stretch/>
        </p:blipFill>
        <p:spPr>
          <a:xfrm flipH="1">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408027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6999E9-ABFA-254E-B0F2-8034F3F90B59}"/>
              </a:ext>
            </a:extLst>
          </p:cNvPr>
          <p:cNvPicPr>
            <a:picLocks noChangeAspect="1"/>
          </p:cNvPicPr>
          <p:nvPr userDrawn="1"/>
        </p:nvPicPr>
        <p:blipFill>
          <a:blip r:embed="rId2"/>
          <a:srcRect t="7809" b="7809"/>
          <a:stretch/>
        </p:blipFill>
        <p:spPr>
          <a:xfrm>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181402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759B4F0-9757-3595-F0D5-F5C9CC4B8ECA}"/>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2" name="Picture 1">
            <a:extLst>
              <a:ext uri="{FF2B5EF4-FFF2-40B4-BE49-F238E27FC236}">
                <a16:creationId xmlns:a16="http://schemas.microsoft.com/office/drawing/2014/main" id="{4C8AA550-7A7C-7859-3936-DCDAC21E9EC5}"/>
              </a:ext>
            </a:extLst>
          </p:cNvPr>
          <p:cNvPicPr>
            <a:picLocks noChangeAspect="1"/>
          </p:cNvPicPr>
          <p:nvPr userDrawn="1"/>
        </p:nvPicPr>
        <p:blipFill>
          <a:blip r:embed="rId3"/>
          <a:srcRect/>
          <a:stretch/>
        </p:blipFill>
        <p:spPr>
          <a:xfrm>
            <a:off x="5325744" y="421256"/>
            <a:ext cx="6219933" cy="6275540"/>
          </a:xfrm>
          <a:prstGeom prst="rect">
            <a:avLst/>
          </a:prstGeom>
        </p:spPr>
      </p:pic>
    </p:spTree>
    <p:extLst>
      <p:ext uri="{BB962C8B-B14F-4D97-AF65-F5344CB8AC3E}">
        <p14:creationId xmlns:p14="http://schemas.microsoft.com/office/powerpoint/2010/main" val="2259096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7834BEFB-5FF2-A9F0-0A31-E5E8DFDC3B2C}"/>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24" name="Picture 23">
            <a:extLst>
              <a:ext uri="{FF2B5EF4-FFF2-40B4-BE49-F238E27FC236}">
                <a16:creationId xmlns:a16="http://schemas.microsoft.com/office/drawing/2014/main" id="{1CAEF649-EC31-FA27-E7C9-439F29EE0203}"/>
              </a:ext>
            </a:extLst>
          </p:cNvPr>
          <p:cNvPicPr>
            <a:picLocks noChangeAspect="1"/>
          </p:cNvPicPr>
          <p:nvPr userDrawn="1"/>
        </p:nvPicPr>
        <p:blipFill>
          <a:blip r:embed="rId3" cstate="hqprint">
            <a:extLst>
              <a:ext uri="{28A0092B-C50C-407E-A947-70E740481C1C}">
                <a14:useLocalDpi xmlns:a14="http://schemas.microsoft.com/office/drawing/2010/main"/>
              </a:ext>
            </a:extLst>
          </a:blip>
          <a:srcRect l="13056" t="1944" r="10834" b="17129"/>
          <a:stretch/>
        </p:blipFill>
        <p:spPr>
          <a:xfrm>
            <a:off x="5463219" y="133349"/>
            <a:ext cx="6172200" cy="6562655"/>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7A21045-E7F9-3AFF-D3E4-219B0B78116C}"/>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Agenda</a:t>
            </a:r>
            <a:endParaRPr dirty="0"/>
          </a:p>
        </p:txBody>
      </p:sp>
      <p:sp>
        <p:nvSpPr>
          <p:cNvPr id="13" name="Google Shape;22;p26">
            <a:extLst>
              <a:ext uri="{FF2B5EF4-FFF2-40B4-BE49-F238E27FC236}">
                <a16:creationId xmlns:a16="http://schemas.microsoft.com/office/drawing/2014/main" id="{6A1CD877-7565-6B0A-AC78-2C918414A99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25814296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B12EAA5C-258A-7800-8C9B-A19C09419BCF}"/>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6</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Agenda</a:t>
            </a:r>
            <a:endParaRPr dirty="0"/>
          </a:p>
        </p:txBody>
      </p:sp>
      <p:sp>
        <p:nvSpPr>
          <p:cNvPr id="9" name="Google Shape;22;p26">
            <a:extLst>
              <a:ext uri="{FF2B5EF4-FFF2-40B4-BE49-F238E27FC236}">
                <a16:creationId xmlns:a16="http://schemas.microsoft.com/office/drawing/2014/main" id="{68591E58-21DF-0C8E-401B-A623554232F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1" name="Google Shape;21;p33">
            <a:extLst>
              <a:ext uri="{FF2B5EF4-FFF2-40B4-BE49-F238E27FC236}">
                <a16:creationId xmlns:a16="http://schemas.microsoft.com/office/drawing/2014/main" id="{688A9DE0-A60E-23EF-FDDD-04A0134257E0}"/>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pic>
        <p:nvPicPr>
          <p:cNvPr id="25" name="Graphic 24">
            <a:extLst>
              <a:ext uri="{FF2B5EF4-FFF2-40B4-BE49-F238E27FC236}">
                <a16:creationId xmlns:a16="http://schemas.microsoft.com/office/drawing/2014/main" id="{CAD70370-529C-AB08-D974-788D4027403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1" y="238990"/>
            <a:ext cx="572666" cy="629931"/>
          </a:xfrm>
          <a:prstGeom prst="rect">
            <a:avLst/>
          </a:prstGeom>
        </p:spPr>
      </p:pic>
    </p:spTree>
    <p:extLst>
      <p:ext uri="{BB962C8B-B14F-4D97-AF65-F5344CB8AC3E}">
        <p14:creationId xmlns:p14="http://schemas.microsoft.com/office/powerpoint/2010/main" val="832729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4" r="4"/>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454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0AC5D75-46D5-41BE-D072-FD03A4BFFBDB}"/>
              </a:ext>
            </a:extLst>
          </p:cNvPr>
          <p:cNvPicPr>
            <a:picLocks noChangeAspect="1"/>
          </p:cNvPicPr>
          <p:nvPr userDrawn="1"/>
        </p:nvPicPr>
        <p:blipFill>
          <a:blip r:embed="rId2"/>
          <a:srcRect l="24886" r="25327"/>
          <a:stretch/>
        </p:blipFill>
        <p:spPr>
          <a:xfrm>
            <a:off x="6095096" y="0"/>
            <a:ext cx="6096000"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6069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761" b="7761"/>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CBC56D3-2598-908A-5163-068E4D231C94}"/>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BC0E48C6-31BC-AC0C-5A14-CE1C447C9040}"/>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7577F916-99F0-D679-C7A0-54B62D2AEB39}"/>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951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5579" r="5579"/>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1CEAE6F2-761C-5FA4-CDAB-EFC297BF13CD}"/>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92F3BA4F-8DBD-9E8A-179F-C813A0B637E7}"/>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8399AB50-D5C3-794B-3600-7C419090B1D0}"/>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9813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159" r="159"/>
          <a:stretch/>
        </p:blipFill>
        <p:spPr>
          <a:xfrm flipH="1">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4" name="Google Shape;41;p28">
            <a:extLst>
              <a:ext uri="{FF2B5EF4-FFF2-40B4-BE49-F238E27FC236}">
                <a16:creationId xmlns:a16="http://schemas.microsoft.com/office/drawing/2014/main" id="{E0A28E8E-74E7-8041-0258-301147A1B7AF}"/>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15" name="Google Shape;24;p26">
            <a:extLst>
              <a:ext uri="{FF2B5EF4-FFF2-40B4-BE49-F238E27FC236}">
                <a16:creationId xmlns:a16="http://schemas.microsoft.com/office/drawing/2014/main" id="{6A0C8B14-2FB7-5C89-EE4F-E5ABCD33044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16" name="Straight Connector 15">
            <a:extLst>
              <a:ext uri="{FF2B5EF4-FFF2-40B4-BE49-F238E27FC236}">
                <a16:creationId xmlns:a16="http://schemas.microsoft.com/office/drawing/2014/main" id="{996DFDB4-8792-0DBC-A28F-B978788E0872}"/>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9514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357" b="357"/>
          <a:stretch/>
        </p:blipFill>
        <p:spPr>
          <a:xfrm>
            <a:off x="0" y="0"/>
            <a:ext cx="12191365"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4" name="Graphic 3">
            <a:extLst>
              <a:ext uri="{FF2B5EF4-FFF2-40B4-BE49-F238E27FC236}">
                <a16:creationId xmlns:a16="http://schemas.microsoft.com/office/drawing/2014/main" id="{12BFD8B9-19F0-3759-4366-FA093C6C8D0B}"/>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5" name="Google Shape;22;p26">
            <a:extLst>
              <a:ext uri="{FF2B5EF4-FFF2-40B4-BE49-F238E27FC236}">
                <a16:creationId xmlns:a16="http://schemas.microsoft.com/office/drawing/2014/main" id="{F5AC8135-0C2E-18EE-9C2E-9A5253AFD97E}"/>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7" name="Google Shape;21;p33">
            <a:extLst>
              <a:ext uri="{FF2B5EF4-FFF2-40B4-BE49-F238E27FC236}">
                <a16:creationId xmlns:a16="http://schemas.microsoft.com/office/drawing/2014/main" id="{0F28CAC7-704A-659E-A328-09C4411D72D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cxnSp>
        <p:nvCxnSpPr>
          <p:cNvPr id="14" name="Straight Connector 13">
            <a:extLst>
              <a:ext uri="{FF2B5EF4-FFF2-40B4-BE49-F238E27FC236}">
                <a16:creationId xmlns:a16="http://schemas.microsoft.com/office/drawing/2014/main" id="{46F34013-948A-2DB5-48F8-C052DA3EB680}"/>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39443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216" r="216"/>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4397248D-09AA-0320-A0A5-6A77782F295D}"/>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2577D588-C944-AE89-99E9-201586E9398D}"/>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24532386-BCC2-8DE1-7068-C408FA49B727}"/>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69520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183" r="183"/>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1824BAF-E3BC-FBA5-DE07-555B0B0D068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1464962D-83C2-E7E0-2178-08E7E3B6CD6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09328822-9300-A4BD-ACAF-5720BD7EC96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8118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809" b="7809"/>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D39DD8A-3B70-EB34-3807-A366E3F6C333}"/>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8B84CB6C-EECB-529B-5C65-77DC70C2D01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131FB752-B635-034C-01EE-E8B6CEABD12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83715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10" name="Picture 9">
            <a:extLst>
              <a:ext uri="{FF2B5EF4-FFF2-40B4-BE49-F238E27FC236}">
                <a16:creationId xmlns:a16="http://schemas.microsoft.com/office/drawing/2014/main" id="{6011BF4E-C8E7-01A6-22AF-7ACCE2C9DC95}"/>
              </a:ext>
            </a:extLst>
          </p:cNvPr>
          <p:cNvPicPr>
            <a:picLocks noChangeAspect="1"/>
          </p:cNvPicPr>
          <p:nvPr userDrawn="1"/>
        </p:nvPicPr>
        <p:blipFill>
          <a:blip r:embed="rId2"/>
          <a:srcRect/>
          <a:stretch/>
        </p:blipFill>
        <p:spPr>
          <a:xfrm>
            <a:off x="5325744" y="421256"/>
            <a:ext cx="6219933" cy="6275540"/>
          </a:xfrm>
          <a:prstGeom prst="rect">
            <a:avLst/>
          </a:prstGeom>
        </p:spPr>
      </p:pic>
    </p:spTree>
    <p:extLst>
      <p:ext uri="{BB962C8B-B14F-4D97-AF65-F5344CB8AC3E}">
        <p14:creationId xmlns:p14="http://schemas.microsoft.com/office/powerpoint/2010/main" val="3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6D863036-FD25-1363-0F31-6E31627E2DC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11694" t="6606" r="12581" b="20081"/>
          <a:stretch/>
        </p:blipFill>
        <p:spPr>
          <a:xfrm>
            <a:off x="5097562" y="401469"/>
            <a:ext cx="6622994" cy="6412082"/>
          </a:xfrm>
          <a:prstGeom prst="rect">
            <a:avLst/>
          </a:prstGeom>
          <a:effectLst/>
        </p:spPr>
      </p:pic>
    </p:spTree>
    <p:extLst>
      <p:ext uri="{BB962C8B-B14F-4D97-AF65-F5344CB8AC3E}">
        <p14:creationId xmlns:p14="http://schemas.microsoft.com/office/powerpoint/2010/main" val="30071104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D60E7A37-15D2-2C5E-5FC0-984B0E64E58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13056" t="1944" r="10834" b="17129"/>
          <a:stretch/>
        </p:blipFill>
        <p:spPr>
          <a:xfrm>
            <a:off x="5463219" y="133349"/>
            <a:ext cx="6172200" cy="6562655"/>
          </a:xfrm>
          <a:prstGeom prst="rect">
            <a:avLst/>
          </a:prstGeom>
        </p:spPr>
      </p:pic>
    </p:spTree>
    <p:extLst>
      <p:ext uri="{BB962C8B-B14F-4D97-AF65-F5344CB8AC3E}">
        <p14:creationId xmlns:p14="http://schemas.microsoft.com/office/powerpoint/2010/main" val="294828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3A28A5-A630-8326-89C1-346C04B687A5}"/>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48327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921D4E9E-7470-1CE0-5A58-D702660BC3B7}"/>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2975" r="2975"/>
          <a:stretch/>
        </p:blipFill>
        <p:spPr>
          <a:xfrm>
            <a:off x="4804340" y="-247868"/>
            <a:ext cx="6916216" cy="7353736"/>
          </a:xfrm>
          <a:prstGeom prst="rect">
            <a:avLst/>
          </a:prstGeom>
        </p:spPr>
      </p:pic>
    </p:spTree>
    <p:extLst>
      <p:ext uri="{BB962C8B-B14F-4D97-AF65-F5344CB8AC3E}">
        <p14:creationId xmlns:p14="http://schemas.microsoft.com/office/powerpoint/2010/main" val="3330672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12" name="Picture 11" descr="A glass swirly object with red and white swirls&#10;&#10;Description automatically generated">
            <a:extLst>
              <a:ext uri="{FF2B5EF4-FFF2-40B4-BE49-F238E27FC236}">
                <a16:creationId xmlns:a16="http://schemas.microsoft.com/office/drawing/2014/main" id="{41EBD7A5-C84B-DCF9-4760-EF71B8886373}"/>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4259" t="10092" r="5093" b="16111"/>
          <a:stretch/>
        </p:blipFill>
        <p:spPr>
          <a:xfrm flipH="1">
            <a:off x="4221206" y="589681"/>
            <a:ext cx="7499350" cy="6105191"/>
          </a:xfrm>
          <a:prstGeom prst="rect">
            <a:avLst/>
          </a:prstGeom>
        </p:spPr>
      </p:pic>
    </p:spTree>
    <p:extLst>
      <p:ext uri="{BB962C8B-B14F-4D97-AF65-F5344CB8AC3E}">
        <p14:creationId xmlns:p14="http://schemas.microsoft.com/office/powerpoint/2010/main" val="671160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3" name="Graphic 2">
            <a:extLst>
              <a:ext uri="{FF2B5EF4-FFF2-40B4-BE49-F238E27FC236}">
                <a16:creationId xmlns:a16="http://schemas.microsoft.com/office/drawing/2014/main" id="{A609A96A-8F24-9528-E836-E7DDD980E1D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116EEAB4-97E9-BDD9-CB43-2696277ECBD0}"/>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3" name="Google Shape;21;p33">
            <a:extLst>
              <a:ext uri="{FF2B5EF4-FFF2-40B4-BE49-F238E27FC236}">
                <a16:creationId xmlns:a16="http://schemas.microsoft.com/office/drawing/2014/main" id="{DC566226-CCF8-012D-CE3D-9A11B6C5A7BE}"/>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1379134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BCCADD6-476E-2605-EFDA-DA987E981A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8" name="Google Shape;22;p26">
            <a:extLst>
              <a:ext uri="{FF2B5EF4-FFF2-40B4-BE49-F238E27FC236}">
                <a16:creationId xmlns:a16="http://schemas.microsoft.com/office/drawing/2014/main" id="{CD45087E-E245-68E5-91F8-AD4F8554BA9A}"/>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A70E03A0-39DE-6149-E290-2E8F704A815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7772635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85AB50A-3FD3-12F7-8E4D-C26F72858943}"/>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4" name="Google Shape;21;p33">
            <a:extLst>
              <a:ext uri="{FF2B5EF4-FFF2-40B4-BE49-F238E27FC236}">
                <a16:creationId xmlns:a16="http://schemas.microsoft.com/office/drawing/2014/main" id="{8EA7BB0C-6595-9CA0-3CCB-2552DAF74E5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239194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pic>
        <p:nvPicPr>
          <p:cNvPr id="9" name="Graphic 8">
            <a:extLst>
              <a:ext uri="{FF2B5EF4-FFF2-40B4-BE49-F238E27FC236}">
                <a16:creationId xmlns:a16="http://schemas.microsoft.com/office/drawing/2014/main" id="{1BDF681B-0D53-63D4-8D65-AA99732F5A12}"/>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CECACEC8-737A-71E0-7B38-E0D1A088734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2" name="Google Shape;21;p33">
            <a:extLst>
              <a:ext uri="{FF2B5EF4-FFF2-40B4-BE49-F238E27FC236}">
                <a16:creationId xmlns:a16="http://schemas.microsoft.com/office/drawing/2014/main" id="{E9BBC2E5-726A-E506-EEED-971A9C479B07}"/>
              </a:ext>
            </a:extLst>
          </p:cNvPr>
          <p:cNvSpPr txBox="1">
            <a:spLocks noGrp="1"/>
          </p:cNvSpPr>
          <p:nvPr>
            <p:ph type="sldNum" idx="3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873782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 name="Google Shape;22;p26">
            <a:extLst>
              <a:ext uri="{FF2B5EF4-FFF2-40B4-BE49-F238E27FC236}">
                <a16:creationId xmlns:a16="http://schemas.microsoft.com/office/drawing/2014/main" id="{6B748954-01D9-1024-146C-7BB5E7844CE6}"/>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ABC06BED-F874-5828-A477-5C41B27A8355}"/>
              </a:ext>
            </a:extLst>
          </p:cNvPr>
          <p:cNvSpPr txBox="1">
            <a:spLocks noGrp="1"/>
          </p:cNvSpPr>
          <p:nvPr>
            <p:ph type="sldNum" idx="3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659F6186-7E74-4EB7-114C-04C4206C3C0B}"/>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492546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4" name="Graphic 3">
            <a:extLst>
              <a:ext uri="{FF2B5EF4-FFF2-40B4-BE49-F238E27FC236}">
                <a16:creationId xmlns:a16="http://schemas.microsoft.com/office/drawing/2014/main" id="{46047695-D2A7-8CC8-6237-AB6999393F4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7" name="Google Shape;22;p26">
            <a:extLst>
              <a:ext uri="{FF2B5EF4-FFF2-40B4-BE49-F238E27FC236}">
                <a16:creationId xmlns:a16="http://schemas.microsoft.com/office/drawing/2014/main" id="{6B2986DC-49C5-5535-536A-31755EE0D6E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511B8A85-1058-6DB8-762F-BBB07B2FF98C}"/>
              </a:ext>
            </a:extLst>
          </p:cNvPr>
          <p:cNvSpPr txBox="1">
            <a:spLocks noGrp="1"/>
          </p:cNvSpPr>
          <p:nvPr>
            <p:ph type="sldNum" idx="24"/>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14465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B989E15-C64E-6380-C523-FD6D0E7C97E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DBB51031-673C-3567-8F77-1A040E8A3D43}"/>
              </a:ext>
            </a:extLst>
          </p:cNvPr>
          <p:cNvSpPr txBox="1">
            <a:spLocks noGrp="1"/>
          </p:cNvSpPr>
          <p:nvPr>
            <p:ph type="sldNum" idx="24"/>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C00BB305-E640-844F-1221-CD11AFE33D63}"/>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7" name="Text Placeholder 29">
            <a:extLst>
              <a:ext uri="{FF2B5EF4-FFF2-40B4-BE49-F238E27FC236}">
                <a16:creationId xmlns:a16="http://schemas.microsoft.com/office/drawing/2014/main" id="{0D0E09BA-1A8E-C1D3-D61B-400A35448717}"/>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0" name="Text Placeholder 29">
            <a:extLst>
              <a:ext uri="{FF2B5EF4-FFF2-40B4-BE49-F238E27FC236}">
                <a16:creationId xmlns:a16="http://schemas.microsoft.com/office/drawing/2014/main" id="{FE63F417-6006-9A64-A894-FABE0925D42E}"/>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3" name="Text Placeholder 29">
            <a:extLst>
              <a:ext uri="{FF2B5EF4-FFF2-40B4-BE49-F238E27FC236}">
                <a16:creationId xmlns:a16="http://schemas.microsoft.com/office/drawing/2014/main" id="{01384AD7-7B64-F585-993B-4885BB7F87BF}"/>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5" name="Text Placeholder 29">
            <a:extLst>
              <a:ext uri="{FF2B5EF4-FFF2-40B4-BE49-F238E27FC236}">
                <a16:creationId xmlns:a16="http://schemas.microsoft.com/office/drawing/2014/main" id="{44476820-AC10-F46C-AE32-BFF2361972A8}"/>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6" name="Text Placeholder 29">
            <a:extLst>
              <a:ext uri="{FF2B5EF4-FFF2-40B4-BE49-F238E27FC236}">
                <a16:creationId xmlns:a16="http://schemas.microsoft.com/office/drawing/2014/main" id="{0431D914-25FF-86D7-FDF9-31BAB47FF10F}"/>
              </a:ext>
            </a:extLst>
          </p:cNvPr>
          <p:cNvSpPr>
            <a:spLocks noGrp="1"/>
          </p:cNvSpPr>
          <p:nvPr>
            <p:ph type="body" sz="quarter" idx="17"/>
          </p:nvPr>
        </p:nvSpPr>
        <p:spPr>
          <a:xfrm>
            <a:off x="999616"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7" name="Text Placeholder 29">
            <a:extLst>
              <a:ext uri="{FF2B5EF4-FFF2-40B4-BE49-F238E27FC236}">
                <a16:creationId xmlns:a16="http://schemas.microsoft.com/office/drawing/2014/main" id="{D83B7310-9BCE-4468-5E9D-8DDE65441AE2}"/>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8" name="Text Placeholder 29">
            <a:extLst>
              <a:ext uri="{FF2B5EF4-FFF2-40B4-BE49-F238E27FC236}">
                <a16:creationId xmlns:a16="http://schemas.microsoft.com/office/drawing/2014/main" id="{38A1D99D-33A4-1B2E-F589-8C9FB914652A}"/>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9" name="Text Placeholder 29">
            <a:extLst>
              <a:ext uri="{FF2B5EF4-FFF2-40B4-BE49-F238E27FC236}">
                <a16:creationId xmlns:a16="http://schemas.microsoft.com/office/drawing/2014/main" id="{EC5EFD97-771E-7331-840A-515C3296796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13952501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CC7ED2-4130-8BAA-9526-2D8799302F49}"/>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8" name="Google Shape;22;p26">
            <a:extLst>
              <a:ext uri="{FF2B5EF4-FFF2-40B4-BE49-F238E27FC236}">
                <a16:creationId xmlns:a16="http://schemas.microsoft.com/office/drawing/2014/main" id="{22ECC4A4-310A-7F04-01F5-657F71695B7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21;p33">
            <a:extLst>
              <a:ext uri="{FF2B5EF4-FFF2-40B4-BE49-F238E27FC236}">
                <a16:creationId xmlns:a16="http://schemas.microsoft.com/office/drawing/2014/main" id="{C313903C-AA1B-1FD3-8A16-83F8BA8AB6AE}"/>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13" name="Text Placeholder 29">
            <a:extLst>
              <a:ext uri="{FF2B5EF4-FFF2-40B4-BE49-F238E27FC236}">
                <a16:creationId xmlns:a16="http://schemas.microsoft.com/office/drawing/2014/main" id="{A20BA513-AB44-FBCE-331C-59FEF272E254}"/>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4" name="Text Placeholder 29">
            <a:extLst>
              <a:ext uri="{FF2B5EF4-FFF2-40B4-BE49-F238E27FC236}">
                <a16:creationId xmlns:a16="http://schemas.microsoft.com/office/drawing/2014/main" id="{A4D511F8-0DC1-91AC-E66E-7AFA42FDE4D1}"/>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5" name="Text Placeholder 29">
            <a:extLst>
              <a:ext uri="{FF2B5EF4-FFF2-40B4-BE49-F238E27FC236}">
                <a16:creationId xmlns:a16="http://schemas.microsoft.com/office/drawing/2014/main" id="{6A8CF9EB-86D8-442F-E830-B539DD32C222}"/>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2212656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3A28A5-A630-8326-89C1-346C04B687A5}"/>
              </a:ext>
            </a:extLst>
          </p:cNvPr>
          <p:cNvPicPr>
            <a:picLocks noChangeAspect="1"/>
          </p:cNvPicPr>
          <p:nvPr userDrawn="1"/>
        </p:nvPicPr>
        <p:blipFill>
          <a:blip r:embed="rId2"/>
          <a:srcRect l="5579" r="5579"/>
          <a:stretch/>
        </p:blipFill>
        <p:spPr>
          <a:xfrm flipH="1">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40444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9938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3" name="Google Shape;22;p26">
            <a:extLst>
              <a:ext uri="{FF2B5EF4-FFF2-40B4-BE49-F238E27FC236}">
                <a16:creationId xmlns:a16="http://schemas.microsoft.com/office/drawing/2014/main" id="{BDF998BC-F153-B576-C507-41EDE28E04E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2BD17A65-8858-096F-D431-442D5E8E6647}"/>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7" name="Google Shape;18;p26">
            <a:extLst>
              <a:ext uri="{FF2B5EF4-FFF2-40B4-BE49-F238E27FC236}">
                <a16:creationId xmlns:a16="http://schemas.microsoft.com/office/drawing/2014/main" id="{0279D595-C019-D9CB-AFBF-9163B5AAE44C}"/>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10" name="Text Placeholder 29">
            <a:extLst>
              <a:ext uri="{FF2B5EF4-FFF2-40B4-BE49-F238E27FC236}">
                <a16:creationId xmlns:a16="http://schemas.microsoft.com/office/drawing/2014/main" id="{AD08BCF9-0055-C53E-29A2-D708FB041964}"/>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2" name="Text Placeholder 29">
            <a:extLst>
              <a:ext uri="{FF2B5EF4-FFF2-40B4-BE49-F238E27FC236}">
                <a16:creationId xmlns:a16="http://schemas.microsoft.com/office/drawing/2014/main" id="{BA20B6CD-2456-61B2-309E-83E5134297CD}"/>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pic>
        <p:nvPicPr>
          <p:cNvPr id="4" name="Graphic 3">
            <a:extLst>
              <a:ext uri="{FF2B5EF4-FFF2-40B4-BE49-F238E27FC236}">
                <a16:creationId xmlns:a16="http://schemas.microsoft.com/office/drawing/2014/main" id="{10440387-C8FB-18F4-A9CA-3C92F607A95D}"/>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55192FF9-8E56-FA1B-FEA3-DC49A8F65690}"/>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3" name="Google Shape;21;p33">
            <a:extLst>
              <a:ext uri="{FF2B5EF4-FFF2-40B4-BE49-F238E27FC236}">
                <a16:creationId xmlns:a16="http://schemas.microsoft.com/office/drawing/2014/main" id="{FEA51619-E87E-32F1-D309-95729C81DC2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274587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993896"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696701"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399506"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102312" y="1288487"/>
            <a:ext cx="2555678" cy="3691137"/>
          </a:xfrm>
        </p:spPr>
        <p:txBody>
          <a:bodyPr>
            <a:normAutofit/>
          </a:bodyPr>
          <a:lstStyle>
            <a:lvl1pPr>
              <a:defRPr sz="1000">
                <a:solidFill>
                  <a:schemeClr val="tx1"/>
                </a:solidFill>
              </a:defRPr>
            </a:lvl1pPr>
          </a:lstStyle>
          <a:p>
            <a:endParaRPr lang="en-GB"/>
          </a:p>
        </p:txBody>
      </p:sp>
      <p:sp>
        <p:nvSpPr>
          <p:cNvPr id="3" name="Google Shape;22;p26">
            <a:extLst>
              <a:ext uri="{FF2B5EF4-FFF2-40B4-BE49-F238E27FC236}">
                <a16:creationId xmlns:a16="http://schemas.microsoft.com/office/drawing/2014/main" id="{77141DC7-BA74-FA54-C25B-394DA004F204}"/>
              </a:ext>
            </a:extLst>
          </p:cNvPr>
          <p:cNvSpPr txBox="1">
            <a:spLocks noGrp="1"/>
          </p:cNvSpPr>
          <p:nvPr>
            <p:ph type="ftr" idx="3"/>
          </p:nvPr>
        </p:nvSpPr>
        <p:spPr>
          <a:xfrm>
            <a:off x="9562035"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7" name="Google Shape;21;p33">
            <a:extLst>
              <a:ext uri="{FF2B5EF4-FFF2-40B4-BE49-F238E27FC236}">
                <a16:creationId xmlns:a16="http://schemas.microsoft.com/office/drawing/2014/main" id="{B5AC409E-3F0D-14D3-C9BA-6A137DB9E9BF}"/>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9" name="Google Shape;18;p26">
            <a:extLst>
              <a:ext uri="{FF2B5EF4-FFF2-40B4-BE49-F238E27FC236}">
                <a16:creationId xmlns:a16="http://schemas.microsoft.com/office/drawing/2014/main" id="{1CD3AB12-AD83-360C-FFFB-1288B30761B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8961107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pic>
        <p:nvPicPr>
          <p:cNvPr id="7" name="Graphic 6">
            <a:extLst>
              <a:ext uri="{FF2B5EF4-FFF2-40B4-BE49-F238E27FC236}">
                <a16:creationId xmlns:a16="http://schemas.microsoft.com/office/drawing/2014/main" id="{C9FB924E-3FC3-7113-EE69-F976405F959F}"/>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3" name="Google Shape;22;p26">
            <a:extLst>
              <a:ext uri="{FF2B5EF4-FFF2-40B4-BE49-F238E27FC236}">
                <a16:creationId xmlns:a16="http://schemas.microsoft.com/office/drawing/2014/main" id="{B7A1EE74-7F9A-4F04-B7B9-2F70D66BDA2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5" name="Google Shape;21;p33">
            <a:extLst>
              <a:ext uri="{FF2B5EF4-FFF2-40B4-BE49-F238E27FC236}">
                <a16:creationId xmlns:a16="http://schemas.microsoft.com/office/drawing/2014/main" id="{B030203B-A507-7C39-C328-AF44A57B8343}"/>
              </a:ext>
            </a:extLst>
          </p:cNvPr>
          <p:cNvSpPr txBox="1">
            <a:spLocks noGrp="1"/>
          </p:cNvSpPr>
          <p:nvPr>
            <p:ph type="sldNum" idx="2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can drop over multiple lines, and are helpful to take the strain off the big headline.</a:t>
            </a:r>
            <a:endParaRPr dirty="0"/>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671496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7" name="Text Placeholder 29">
            <a:extLst>
              <a:ext uri="{FF2B5EF4-FFF2-40B4-BE49-F238E27FC236}">
                <a16:creationId xmlns:a16="http://schemas.microsoft.com/office/drawing/2014/main" id="{3AA61CA9-2BE2-2D06-EFB2-9DD29718F0A3}"/>
              </a:ext>
            </a:extLst>
          </p:cNvPr>
          <p:cNvSpPr>
            <a:spLocks noGrp="1"/>
          </p:cNvSpPr>
          <p:nvPr>
            <p:ph type="body" sz="quarter" idx="22"/>
          </p:nvPr>
        </p:nvSpPr>
        <p:spPr>
          <a:xfrm>
            <a:off x="3693028"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can drop over multiple lines, and are helpful to take the strain off the big headline.</a:t>
            </a:r>
            <a:endParaRPr dirty="0"/>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993896"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3" name="Google Shape;22;p26">
            <a:extLst>
              <a:ext uri="{FF2B5EF4-FFF2-40B4-BE49-F238E27FC236}">
                <a16:creationId xmlns:a16="http://schemas.microsoft.com/office/drawing/2014/main" id="{FACF5EA3-536E-0471-A9D0-F110C4ED1A7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E14BB387-3660-ACAE-C59A-52160F6043AF}"/>
              </a:ext>
            </a:extLst>
          </p:cNvPr>
          <p:cNvSpPr txBox="1">
            <a:spLocks noGrp="1"/>
          </p:cNvSpPr>
          <p:nvPr>
            <p:ph type="sldNum" idx="2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E11DD705-ACC2-9E51-BCC3-79A140DF1F2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8" name="Text Placeholder 29">
            <a:extLst>
              <a:ext uri="{FF2B5EF4-FFF2-40B4-BE49-F238E27FC236}">
                <a16:creationId xmlns:a16="http://schemas.microsoft.com/office/drawing/2014/main" id="{DC442611-3D6A-330A-C05C-6AFF629C665A}"/>
              </a:ext>
            </a:extLst>
          </p:cNvPr>
          <p:cNvSpPr>
            <a:spLocks noGrp="1"/>
          </p:cNvSpPr>
          <p:nvPr>
            <p:ph type="body" sz="quarter" idx="23"/>
          </p:nvPr>
        </p:nvSpPr>
        <p:spPr>
          <a:xfrm>
            <a:off x="9091293"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E30FCCAB-5945-B145-6A8F-4B81A61F068B}"/>
              </a:ext>
            </a:extLst>
          </p:cNvPr>
          <p:cNvSpPr>
            <a:spLocks noGrp="1"/>
          </p:cNvSpPr>
          <p:nvPr>
            <p:ph type="body" sz="quarter" idx="24"/>
          </p:nvPr>
        </p:nvSpPr>
        <p:spPr>
          <a:xfrm>
            <a:off x="6392161"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26187053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993896" y="1085261"/>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993895"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096000"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8" name="Google Shape;22;p26">
            <a:extLst>
              <a:ext uri="{FF2B5EF4-FFF2-40B4-BE49-F238E27FC236}">
                <a16:creationId xmlns:a16="http://schemas.microsoft.com/office/drawing/2014/main" id="{0E05869E-EB3E-6E95-2C03-799E1759E05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F8BC707E-12DB-4371-2684-A9DE63587558}"/>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8B3A4F18-670E-635A-0CCD-8B27F72D6D4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2684985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AB5608-D6A9-AFBE-6096-202819496849}"/>
              </a:ext>
            </a:extLst>
          </p:cNvPr>
          <p:cNvPicPr>
            <a:picLocks noChangeAspect="1"/>
          </p:cNvPicPr>
          <p:nvPr userDrawn="1"/>
        </p:nvPicPr>
        <p:blipFill>
          <a:blip r:embed="rId2"/>
          <a:srcRect l="216" r="216"/>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9575765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3E6D56-B230-0E36-05A9-445DEBFDB397}"/>
              </a:ext>
            </a:extLst>
          </p:cNvPr>
          <p:cNvPicPr>
            <a:picLocks noChangeAspect="1"/>
          </p:cNvPicPr>
          <p:nvPr userDrawn="1"/>
        </p:nvPicPr>
        <p:blipFill>
          <a:blip r:embed="rId2"/>
          <a:srcRect t="7761" b="7761"/>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27167850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183" r="183"/>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42768511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5559" r="5559"/>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4100262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CD3415-420E-E466-253F-10F796F124B7}"/>
              </a:ext>
            </a:extLst>
          </p:cNvPr>
          <p:cNvPicPr>
            <a:picLocks noChangeAspect="1"/>
          </p:cNvPicPr>
          <p:nvPr userDrawn="1"/>
        </p:nvPicPr>
        <p:blipFill>
          <a:blip r:embed="rId2"/>
          <a:srcRect l="159" r="159"/>
          <a:stretch/>
        </p:blipFill>
        <p:spPr>
          <a:xfrm flipH="1">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9424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2">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FDE761C-5A0F-FFE1-9778-441A830977D6}"/>
              </a:ext>
            </a:extLst>
          </p:cNvPr>
          <p:cNvPicPr>
            <a:picLocks noChangeAspect="1"/>
          </p:cNvPicPr>
          <p:nvPr userDrawn="1"/>
        </p:nvPicPr>
        <p:blipFill>
          <a:blip r:embed="rId2"/>
          <a:srcRect t="7809" b="7809"/>
          <a:stretch/>
        </p:blipFill>
        <p:spPr>
          <a:xfrm>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0969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 name="Picture 2" descr="A colorful swirly swirl&#10;&#10;Description automatically generated">
            <a:extLst>
              <a:ext uri="{FF2B5EF4-FFF2-40B4-BE49-F238E27FC236}">
                <a16:creationId xmlns:a16="http://schemas.microsoft.com/office/drawing/2014/main" id="{EF366B19-DAAD-70D7-F62D-549B4506B654}"/>
              </a:ext>
            </a:extLst>
          </p:cNvPr>
          <p:cNvPicPr>
            <a:picLocks noChangeAspect="1"/>
          </p:cNvPicPr>
          <p:nvPr userDrawn="1"/>
        </p:nvPicPr>
        <p:blipFill>
          <a:blip r:embed="rId3"/>
          <a:stretch>
            <a:fillRect/>
          </a:stretch>
        </p:blipFill>
        <p:spPr>
          <a:xfrm>
            <a:off x="4681356" y="-299292"/>
            <a:ext cx="7456583" cy="7456583"/>
          </a:xfrm>
          <a:prstGeom prst="rect">
            <a:avLst/>
          </a:prstGeom>
        </p:spPr>
      </p:pic>
    </p:spTree>
    <p:extLst>
      <p:ext uri="{BB962C8B-B14F-4D97-AF65-F5344CB8AC3E}">
        <p14:creationId xmlns:p14="http://schemas.microsoft.com/office/powerpoint/2010/main" val="1841860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11" name="Picture 10" descr="A colorful swirly object&#10;&#10;Description automatically generated with medium confidence">
            <a:extLst>
              <a:ext uri="{FF2B5EF4-FFF2-40B4-BE49-F238E27FC236}">
                <a16:creationId xmlns:a16="http://schemas.microsoft.com/office/drawing/2014/main" id="{12B20065-D620-43FA-49C7-A6EB355C4F44}"/>
              </a:ext>
            </a:extLst>
          </p:cNvPr>
          <p:cNvPicPr>
            <a:picLocks noChangeAspect="1"/>
          </p:cNvPicPr>
          <p:nvPr userDrawn="1"/>
        </p:nvPicPr>
        <p:blipFill>
          <a:blip r:embed="rId3"/>
          <a:srcRect l="2680" b="19792"/>
          <a:stretch/>
        </p:blipFill>
        <p:spPr>
          <a:xfrm flipH="1">
            <a:off x="4671152" y="466378"/>
            <a:ext cx="7476972" cy="6162243"/>
          </a:xfrm>
          <a:prstGeom prst="rect">
            <a:avLst/>
          </a:prstGeom>
        </p:spPr>
      </p:pic>
    </p:spTree>
    <p:extLst>
      <p:ext uri="{BB962C8B-B14F-4D97-AF65-F5344CB8AC3E}">
        <p14:creationId xmlns:p14="http://schemas.microsoft.com/office/powerpoint/2010/main" val="1666029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614511-9B1A-288F-21CC-E3D028601592}"/>
              </a:ext>
            </a:extLst>
          </p:cNvPr>
          <p:cNvPicPr>
            <a:picLocks noChangeAspect="1"/>
          </p:cNvPicPr>
          <p:nvPr userDrawn="1"/>
        </p:nvPicPr>
        <p:blipFill>
          <a:blip r:embed="rId2"/>
          <a:srcRect l="5558" r="5558"/>
          <a:stretch/>
        </p:blipFill>
        <p:spPr>
          <a:xfrm>
            <a:off x="0" y="0"/>
            <a:ext cx="12191365"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179649441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461063" y="224592"/>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51">
            <a:extLst>
              <a:ext uri="{96DAC541-7B7A-43D3-8B79-37D633B846F1}">
                <asvg:svgBlip xmlns:asvg="http://schemas.microsoft.com/office/drawing/2016/SVG/main" r:embed="rId52"/>
              </a:ext>
            </a:extLst>
          </a:blip>
          <a:srcRect l="8134" t="14156" r="57486" b="13360"/>
          <a:stretch/>
        </p:blipFill>
        <p:spPr>
          <a:xfrm>
            <a:off x="211951" y="238990"/>
            <a:ext cx="572666" cy="629931"/>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804" r:id="rId1"/>
    <p:sldLayoutId id="2147483765" r:id="rId2"/>
    <p:sldLayoutId id="2147483808" r:id="rId3"/>
    <p:sldLayoutId id="2147483805" r:id="rId4"/>
    <p:sldLayoutId id="2147483806" r:id="rId5"/>
    <p:sldLayoutId id="2147483809" r:id="rId6"/>
    <p:sldLayoutId id="2147483810" r:id="rId7"/>
    <p:sldLayoutId id="2147483807" r:id="rId8"/>
    <p:sldLayoutId id="2147483813" r:id="rId9"/>
    <p:sldLayoutId id="2147483814" r:id="rId10"/>
    <p:sldLayoutId id="2147483815" r:id="rId11"/>
    <p:sldLayoutId id="2147483816" r:id="rId12"/>
    <p:sldLayoutId id="2147483817" r:id="rId13"/>
    <p:sldLayoutId id="2147483811" r:id="rId14"/>
    <p:sldLayoutId id="2147483812" r:id="rId15"/>
    <p:sldLayoutId id="2147483766" r:id="rId16"/>
    <p:sldLayoutId id="2147483769" r:id="rId17"/>
    <p:sldLayoutId id="2147483770" r:id="rId18"/>
    <p:sldLayoutId id="2147483793" r:id="rId19"/>
    <p:sldLayoutId id="2147483794" r:id="rId20"/>
    <p:sldLayoutId id="2147483795" r:id="rId21"/>
    <p:sldLayoutId id="2147483780" r:id="rId22"/>
    <p:sldLayoutId id="2147483756" r:id="rId23"/>
    <p:sldLayoutId id="2147483797" r:id="rId24"/>
    <p:sldLayoutId id="2147483798" r:id="rId25"/>
    <p:sldLayoutId id="2147483796" r:id="rId26"/>
    <p:sldLayoutId id="2147483800" r:id="rId27"/>
    <p:sldLayoutId id="2147483801" r:id="rId28"/>
    <p:sldLayoutId id="2147483802" r:id="rId29"/>
    <p:sldLayoutId id="2147483803" r:id="rId30"/>
    <p:sldLayoutId id="2147483799" r:id="rId31"/>
    <p:sldLayoutId id="2147483773" r:id="rId32"/>
    <p:sldLayoutId id="2147483783" r:id="rId33"/>
    <p:sldLayoutId id="2147483789" r:id="rId34"/>
    <p:sldLayoutId id="2147483784" r:id="rId35"/>
    <p:sldLayoutId id="2147483790" r:id="rId36"/>
    <p:sldLayoutId id="2147483781" r:id="rId37"/>
    <p:sldLayoutId id="2147483787" r:id="rId38"/>
    <p:sldLayoutId id="2147483782" r:id="rId39"/>
    <p:sldLayoutId id="2147483788" r:id="rId40"/>
    <p:sldLayoutId id="2147483785" r:id="rId41"/>
    <p:sldLayoutId id="2147483791" r:id="rId42"/>
    <p:sldLayoutId id="2147483786" r:id="rId43"/>
    <p:sldLayoutId id="2147483792" r:id="rId44"/>
    <p:sldLayoutId id="2147483777" r:id="rId45"/>
    <p:sldLayoutId id="2147483818" r:id="rId46"/>
    <p:sldLayoutId id="2147483819" r:id="rId47"/>
    <p:sldLayoutId id="2147483820" r:id="rId48"/>
    <p:sldLayoutId id="2147483779" r:id="rId49"/>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53"/>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53"/>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53"/>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53"/>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1.xml"/><Relationship Id="rId1" Type="http://schemas.openxmlformats.org/officeDocument/2006/relationships/slideLayout" Target="../slideLayouts/slideLayout33.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41.xml"/><Relationship Id="rId5" Type="http://schemas.openxmlformats.org/officeDocument/2006/relationships/image" Target="../media/image42.jpg"/><Relationship Id="rId4" Type="http://schemas.openxmlformats.org/officeDocument/2006/relationships/image" Target="../media/image4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33.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jpg"/><Relationship Id="rId3" Type="http://schemas.openxmlformats.org/officeDocument/2006/relationships/image" Target="../media/image49.jpg"/><Relationship Id="rId7" Type="http://schemas.openxmlformats.org/officeDocument/2006/relationships/image" Target="../media/image52.svg"/><Relationship Id="rId12" Type="http://schemas.openxmlformats.org/officeDocument/2006/relationships/image" Target="../media/image57.jpg"/><Relationship Id="rId2" Type="http://schemas.openxmlformats.org/officeDocument/2006/relationships/image" Target="../media/image48.jpg"/><Relationship Id="rId16" Type="http://schemas.openxmlformats.org/officeDocument/2006/relationships/image" Target="../media/image3.png"/><Relationship Id="rId1" Type="http://schemas.openxmlformats.org/officeDocument/2006/relationships/slideLayout" Target="../slideLayouts/slideLayout33.xml"/><Relationship Id="rId6" Type="http://schemas.openxmlformats.org/officeDocument/2006/relationships/image" Target="../media/image51.png"/><Relationship Id="rId11" Type="http://schemas.openxmlformats.org/officeDocument/2006/relationships/image" Target="../media/image56.jpg"/><Relationship Id="rId5" Type="http://schemas.openxmlformats.org/officeDocument/2006/relationships/image" Target="../media/image50.svg"/><Relationship Id="rId15" Type="http://schemas.openxmlformats.org/officeDocument/2006/relationships/image" Target="../media/image23.png"/><Relationship Id="rId10" Type="http://schemas.openxmlformats.org/officeDocument/2006/relationships/image" Target="../media/image55.jpg"/><Relationship Id="rId4" Type="http://schemas.openxmlformats.org/officeDocument/2006/relationships/image" Target="../media/image26.png"/><Relationship Id="rId9" Type="http://schemas.openxmlformats.org/officeDocument/2006/relationships/image" Target="../media/image54.svg"/><Relationship Id="rId1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33.xml"/><Relationship Id="rId5" Type="http://schemas.openxmlformats.org/officeDocument/2006/relationships/image" Target="../media/image62.jpg"/><Relationship Id="rId4" Type="http://schemas.openxmlformats.org/officeDocument/2006/relationships/image" Target="../media/image6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33.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0.jpg"/></Relationships>
</file>

<file path=ppt/slides/_rels/slide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slideLayout" Target="../slideLayouts/slideLayout35.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F88E7F0-B0FD-AD28-36CD-D2640ADC47FE}"/>
              </a:ext>
            </a:extLst>
          </p:cNvPr>
          <p:cNvSpPr>
            <a:spLocks noGrp="1"/>
          </p:cNvSpPr>
          <p:nvPr>
            <p:ph type="body" sz="quarter" idx="25"/>
          </p:nvPr>
        </p:nvSpPr>
        <p:spPr/>
        <p:txBody>
          <a:bodyPr/>
          <a:lstStyle/>
          <a:p>
            <a:r>
              <a:rPr lang="en-US" dirty="0"/>
              <a:t>Avoid title case, avoid acronyms, avoid jargon</a:t>
            </a:r>
          </a:p>
        </p:txBody>
      </p:sp>
      <p:sp>
        <p:nvSpPr>
          <p:cNvPr id="10" name="Text Placeholder 9">
            <a:extLst>
              <a:ext uri="{FF2B5EF4-FFF2-40B4-BE49-F238E27FC236}">
                <a16:creationId xmlns:a16="http://schemas.microsoft.com/office/drawing/2014/main" id="{EDDB12E9-DA62-DEC4-05B7-525230E094D3}"/>
              </a:ext>
            </a:extLst>
          </p:cNvPr>
          <p:cNvSpPr>
            <a:spLocks noGrp="1"/>
          </p:cNvSpPr>
          <p:nvPr>
            <p:ph type="body" sz="quarter" idx="26"/>
          </p:nvPr>
        </p:nvSpPr>
        <p:spPr/>
        <p:txBody>
          <a:bodyPr/>
          <a:lstStyle/>
          <a:p>
            <a:r>
              <a:rPr lang="en-US" dirty="0"/>
              <a:t>Monochrome with a hint of color</a:t>
            </a:r>
          </a:p>
        </p:txBody>
      </p:sp>
      <p:sp>
        <p:nvSpPr>
          <p:cNvPr id="12" name="Text Placeholder 11">
            <a:extLst>
              <a:ext uri="{FF2B5EF4-FFF2-40B4-BE49-F238E27FC236}">
                <a16:creationId xmlns:a16="http://schemas.microsoft.com/office/drawing/2014/main" id="{B85BC369-9F61-21CB-1CB4-57FF900DA622}"/>
              </a:ext>
            </a:extLst>
          </p:cNvPr>
          <p:cNvSpPr>
            <a:spLocks noGrp="1"/>
          </p:cNvSpPr>
          <p:nvPr>
            <p:ph type="body" sz="quarter" idx="27"/>
          </p:nvPr>
        </p:nvSpPr>
        <p:spPr/>
        <p:txBody>
          <a:bodyPr/>
          <a:lstStyle/>
          <a:p>
            <a:r>
              <a:rPr lang="en-US" dirty="0"/>
              <a:t>Nice imagery</a:t>
            </a:r>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40" name="Text Placeholder 39">
            <a:extLst>
              <a:ext uri="{FF2B5EF4-FFF2-40B4-BE49-F238E27FC236}">
                <a16:creationId xmlns:a16="http://schemas.microsoft.com/office/drawing/2014/main" id="{470BBDDD-58D7-5EA7-3DA4-11CAADEF492A}"/>
              </a:ext>
            </a:extLst>
          </p:cNvPr>
          <p:cNvSpPr>
            <a:spLocks noGrp="1"/>
          </p:cNvSpPr>
          <p:nvPr>
            <p:ph type="body" sz="quarter" idx="17"/>
          </p:nvPr>
        </p:nvSpPr>
        <p:spPr/>
        <p:txBody>
          <a:bodyPr/>
          <a:lstStyle/>
          <a:p>
            <a:pPr lvl="0"/>
            <a:r>
              <a:rPr lang="en-US" dirty="0">
                <a:sym typeface="Georgia"/>
              </a:rPr>
              <a:t>Reduce complexity to remove complexity</a:t>
            </a:r>
            <a:endParaRPr lang="en-US" dirty="0"/>
          </a:p>
        </p:txBody>
      </p:sp>
      <p:sp>
        <p:nvSpPr>
          <p:cNvPr id="9" name="Text Placeholder 8">
            <a:extLst>
              <a:ext uri="{FF2B5EF4-FFF2-40B4-BE49-F238E27FC236}">
                <a16:creationId xmlns:a16="http://schemas.microsoft.com/office/drawing/2014/main" id="{3CCE1E7C-E871-A572-F6D4-94DF53F22C57}"/>
              </a:ext>
            </a:extLst>
          </p:cNvPr>
          <p:cNvSpPr>
            <a:spLocks noGrp="1"/>
          </p:cNvSpPr>
          <p:nvPr>
            <p:ph type="body" sz="quarter" idx="21"/>
          </p:nvPr>
        </p:nvSpPr>
        <p:spPr/>
        <p:txBody>
          <a:bodyPr/>
          <a:lstStyle/>
          <a:p>
            <a:pPr lvl="0"/>
            <a:r>
              <a:rPr lang="en-US" dirty="0">
                <a:sym typeface="Georgia"/>
              </a:rPr>
              <a:t>Make the content as easy to read as possible. Capital letters are spiky and interrupt legibility. Acronyms exclude people and don’t save as much space as they harm legibility. TAM is total addressable market. </a:t>
            </a:r>
            <a:endParaRPr lang="en-US" dirty="0"/>
          </a:p>
        </p:txBody>
      </p:sp>
      <p:sp>
        <p:nvSpPr>
          <p:cNvPr id="62" name="Text Placeholder 61">
            <a:extLst>
              <a:ext uri="{FF2B5EF4-FFF2-40B4-BE49-F238E27FC236}">
                <a16:creationId xmlns:a16="http://schemas.microsoft.com/office/drawing/2014/main" id="{51F621A4-8B34-6CD8-956C-A4A0CEBA3802}"/>
              </a:ext>
            </a:extLst>
          </p:cNvPr>
          <p:cNvSpPr>
            <a:spLocks noGrp="1"/>
          </p:cNvSpPr>
          <p:nvPr>
            <p:ph type="body" sz="quarter" idx="22"/>
          </p:nvPr>
        </p:nvSpPr>
        <p:spPr/>
        <p:txBody>
          <a:bodyPr/>
          <a:lstStyle/>
          <a:p>
            <a:r>
              <a:rPr lang="en-US" dirty="0">
                <a:sym typeface="Georgia"/>
              </a:rPr>
              <a:t>All text and graphics should be black, white and grey. Only use Coral and Sunrise Gold for small highlights to draw the readers’ eye.  Use imagery to add visual richness.</a:t>
            </a:r>
            <a:endParaRPr lang="en-GB" dirty="0"/>
          </a:p>
        </p:txBody>
      </p:sp>
      <p:sp>
        <p:nvSpPr>
          <p:cNvPr id="63" name="Text Placeholder 62">
            <a:extLst>
              <a:ext uri="{FF2B5EF4-FFF2-40B4-BE49-F238E27FC236}">
                <a16:creationId xmlns:a16="http://schemas.microsoft.com/office/drawing/2014/main" id="{C54A534A-F595-CF82-4257-C5727C033A17}"/>
              </a:ext>
            </a:extLst>
          </p:cNvPr>
          <p:cNvSpPr>
            <a:spLocks noGrp="1"/>
          </p:cNvSpPr>
          <p:nvPr>
            <p:ph type="body" sz="quarter" idx="23"/>
          </p:nvPr>
        </p:nvSpPr>
        <p:spPr/>
        <p:txBody>
          <a:bodyPr/>
          <a:lstStyle/>
          <a:p>
            <a:pPr lvl="0"/>
            <a:r>
              <a:rPr lang="en-US" dirty="0">
                <a:sym typeface="Georgia"/>
              </a:rPr>
              <a:t>Replace tired corporate imagery and tech-tropes with warmer, more stylized images. </a:t>
            </a:r>
            <a:endParaRPr lang="en-US" dirty="0"/>
          </a:p>
        </p:txBody>
      </p:sp>
      <p:sp>
        <p:nvSpPr>
          <p:cNvPr id="89" name="Title 88">
            <a:extLst>
              <a:ext uri="{FF2B5EF4-FFF2-40B4-BE49-F238E27FC236}">
                <a16:creationId xmlns:a16="http://schemas.microsoft.com/office/drawing/2014/main" id="{677CBDB5-FA15-F6D7-6738-78A9149ED8BC}"/>
              </a:ext>
            </a:extLst>
          </p:cNvPr>
          <p:cNvSpPr>
            <a:spLocks noGrp="1"/>
          </p:cNvSpPr>
          <p:nvPr>
            <p:ph type="title"/>
          </p:nvPr>
        </p:nvSpPr>
        <p:spPr/>
        <p:txBody>
          <a:bodyPr/>
          <a:lstStyle/>
          <a:p>
            <a:r>
              <a:rPr lang="en-US" dirty="0">
                <a:sym typeface="Georgia"/>
              </a:rPr>
              <a:t>Some top-line tips</a:t>
            </a:r>
            <a:endParaRPr lang="en-GB" dirty="0"/>
          </a:p>
        </p:txBody>
      </p:sp>
      <p:sp>
        <p:nvSpPr>
          <p:cNvPr id="13" name="Google Shape;22;p26">
            <a:extLst>
              <a:ext uri="{FF2B5EF4-FFF2-40B4-BE49-F238E27FC236}">
                <a16:creationId xmlns:a16="http://schemas.microsoft.com/office/drawing/2014/main" id="{55786939-A104-9FF8-45D3-7F6F4A8E6750}"/>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4" name="Google Shape;21;p33">
            <a:extLst>
              <a:ext uri="{FF2B5EF4-FFF2-40B4-BE49-F238E27FC236}">
                <a16:creationId xmlns:a16="http://schemas.microsoft.com/office/drawing/2014/main" id="{F9FB73DE-C0E6-FB59-B703-A7D7F6B7B636}"/>
              </a:ext>
            </a:extLst>
          </p:cNvPr>
          <p:cNvSpPr txBox="1">
            <a:spLocks/>
          </p:cNvSpPr>
          <p:nvPr/>
        </p:nvSpPr>
        <p:spPr>
          <a:xfrm>
            <a:off x="11461063" y="244237"/>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a:t>
            </a:fld>
            <a:endParaRPr lang="en-US" dirty="0"/>
          </a:p>
        </p:txBody>
      </p:sp>
    </p:spTree>
    <p:extLst>
      <p:ext uri="{BB962C8B-B14F-4D97-AF65-F5344CB8AC3E}">
        <p14:creationId xmlns:p14="http://schemas.microsoft.com/office/powerpoint/2010/main" val="858079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B2806-BC28-0C87-DF97-AFFCE52BA6D4}"/>
            </a:ext>
          </a:extLst>
        </p:cNvPr>
        <p:cNvGrpSpPr/>
        <p:nvPr/>
      </p:nvGrpSpPr>
      <p:grpSpPr>
        <a:xfrm>
          <a:off x="0" y="0"/>
          <a:ext cx="0" cy="0"/>
          <a:chOff x="0" y="0"/>
          <a:chExt cx="0" cy="0"/>
        </a:xfrm>
      </p:grpSpPr>
      <p:sp>
        <p:nvSpPr>
          <p:cNvPr id="10" name="Google Shape;22;p26">
            <a:extLst>
              <a:ext uri="{FF2B5EF4-FFF2-40B4-BE49-F238E27FC236}">
                <a16:creationId xmlns:a16="http://schemas.microsoft.com/office/drawing/2014/main" id="{170FC5CF-264B-B273-D15D-30942E008DA7}"/>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8" name="Google Shape;21;p33">
            <a:extLst>
              <a:ext uri="{FF2B5EF4-FFF2-40B4-BE49-F238E27FC236}">
                <a16:creationId xmlns:a16="http://schemas.microsoft.com/office/drawing/2014/main" id="{AD09B1C6-D777-6033-A01A-6BF00F9381D4}"/>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10</a:t>
            </a:fld>
            <a:endParaRPr lang="en-US" dirty="0"/>
          </a:p>
        </p:txBody>
      </p:sp>
      <p:sp>
        <p:nvSpPr>
          <p:cNvPr id="6" name="Title 5">
            <a:extLst>
              <a:ext uri="{FF2B5EF4-FFF2-40B4-BE49-F238E27FC236}">
                <a16:creationId xmlns:a16="http://schemas.microsoft.com/office/drawing/2014/main" id="{A19726EA-B281-FB00-1942-DEF8C7FDCDCC}"/>
              </a:ext>
            </a:extLst>
          </p:cNvPr>
          <p:cNvSpPr>
            <a:spLocks noGrp="1"/>
          </p:cNvSpPr>
          <p:nvPr>
            <p:ph type="title"/>
          </p:nvPr>
        </p:nvSpPr>
        <p:spPr/>
        <p:txBody>
          <a:bodyPr/>
          <a:lstStyle/>
          <a:p>
            <a:pPr lvl="0"/>
            <a:r>
              <a:rPr lang="en-US" dirty="0">
                <a:sym typeface="Georgia"/>
              </a:rPr>
              <a:t>The numbers tell the story</a:t>
            </a:r>
            <a:endParaRPr lang="en-US" dirty="0"/>
          </a:p>
        </p:txBody>
      </p:sp>
      <p:grpSp>
        <p:nvGrpSpPr>
          <p:cNvPr id="5" name="Google Shape;237;p12">
            <a:extLst>
              <a:ext uri="{FF2B5EF4-FFF2-40B4-BE49-F238E27FC236}">
                <a16:creationId xmlns:a16="http://schemas.microsoft.com/office/drawing/2014/main" id="{842CFA54-FCEA-B567-1CAE-D4E5B643ED03}"/>
              </a:ext>
            </a:extLst>
          </p:cNvPr>
          <p:cNvGrpSpPr/>
          <p:nvPr/>
        </p:nvGrpSpPr>
        <p:grpSpPr>
          <a:xfrm>
            <a:off x="778580" y="892310"/>
            <a:ext cx="10634839" cy="5274982"/>
            <a:chOff x="1151999" y="1025912"/>
            <a:chExt cx="10634839" cy="5274982"/>
          </a:xfrm>
        </p:grpSpPr>
        <p:graphicFrame>
          <p:nvGraphicFramePr>
            <p:cNvPr id="7" name="Google Shape;238;p12">
              <a:extLst>
                <a:ext uri="{FF2B5EF4-FFF2-40B4-BE49-F238E27FC236}">
                  <a16:creationId xmlns:a16="http://schemas.microsoft.com/office/drawing/2014/main" id="{03B8A23E-2D10-E6B1-B75A-9A44CFBCECAA}"/>
                </a:ext>
              </a:extLst>
            </p:cNvPr>
            <p:cNvGraphicFramePr/>
            <p:nvPr>
              <p:extLst>
                <p:ext uri="{D42A27DB-BD31-4B8C-83A1-F6EECF244321}">
                  <p14:modId xmlns:p14="http://schemas.microsoft.com/office/powerpoint/2010/main" val="3213470411"/>
                </p:ext>
              </p:extLst>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14" name="Google Shape;242;p12">
              <a:extLst>
                <a:ext uri="{FF2B5EF4-FFF2-40B4-BE49-F238E27FC236}">
                  <a16:creationId xmlns:a16="http://schemas.microsoft.com/office/drawing/2014/main" id="{7530B585-E037-9005-E006-AE5940DB3006}"/>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10%</a:t>
              </a:r>
              <a:endParaRPr>
                <a:latin typeface="Funnel Sans" pitchFamily="2" charset="0"/>
              </a:endParaRPr>
            </a:p>
          </p:txBody>
        </p:sp>
        <p:sp>
          <p:nvSpPr>
            <p:cNvPr id="15" name="Google Shape;243;p12">
              <a:extLst>
                <a:ext uri="{FF2B5EF4-FFF2-40B4-BE49-F238E27FC236}">
                  <a16:creationId xmlns:a16="http://schemas.microsoft.com/office/drawing/2014/main" id="{7148C2E6-6100-5301-5F1E-54FE3D46531B}"/>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3%</a:t>
              </a:r>
              <a:endParaRPr>
                <a:latin typeface="Funnel Sans" pitchFamily="2" charset="0"/>
              </a:endParaRPr>
            </a:p>
          </p:txBody>
        </p:sp>
        <p:sp>
          <p:nvSpPr>
            <p:cNvPr id="16" name="Google Shape;244;p12">
              <a:extLst>
                <a:ext uri="{FF2B5EF4-FFF2-40B4-BE49-F238E27FC236}">
                  <a16:creationId xmlns:a16="http://schemas.microsoft.com/office/drawing/2014/main" id="{024920D0-2A23-0101-7B8C-9D4845707066}"/>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36%</a:t>
              </a:r>
              <a:endParaRPr>
                <a:latin typeface="Funnel Sans" pitchFamily="2" charset="0"/>
              </a:endParaRPr>
            </a:p>
          </p:txBody>
        </p:sp>
        <p:sp>
          <p:nvSpPr>
            <p:cNvPr id="17" name="Google Shape;245;p12">
              <a:extLst>
                <a:ext uri="{FF2B5EF4-FFF2-40B4-BE49-F238E27FC236}">
                  <a16:creationId xmlns:a16="http://schemas.microsoft.com/office/drawing/2014/main" id="{697478EE-E538-015E-DA5B-5395C344F573}"/>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81%</a:t>
              </a:r>
              <a:endParaRPr>
                <a:latin typeface="Funnel Sans" pitchFamily="2" charset="0"/>
              </a:endParaRPr>
            </a:p>
          </p:txBody>
        </p:sp>
        <p:sp>
          <p:nvSpPr>
            <p:cNvPr id="18" name="Google Shape;246;p12">
              <a:extLst>
                <a:ext uri="{FF2B5EF4-FFF2-40B4-BE49-F238E27FC236}">
                  <a16:creationId xmlns:a16="http://schemas.microsoft.com/office/drawing/2014/main" id="{F8782C1B-2B1E-14AF-381B-F05F46927D42}"/>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$1.1T</a:t>
              </a:r>
              <a:endParaRPr>
                <a:latin typeface="Funnel Sans" pitchFamily="2" charset="0"/>
              </a:endParaRPr>
            </a:p>
          </p:txBody>
        </p:sp>
        <p:sp>
          <p:nvSpPr>
            <p:cNvPr id="19" name="Google Shape;247;p12">
              <a:extLst>
                <a:ext uri="{FF2B5EF4-FFF2-40B4-BE49-F238E27FC236}">
                  <a16:creationId xmlns:a16="http://schemas.microsoft.com/office/drawing/2014/main" id="{AE3E729C-B600-3786-6322-8DBE309DB6DF}"/>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dirty="0">
                  <a:solidFill>
                    <a:schemeClr val="dk1"/>
                  </a:solidFill>
                  <a:latin typeface="Funnel Sans" pitchFamily="2" charset="0"/>
                  <a:ea typeface="Georgia"/>
                  <a:cs typeface="Georgia"/>
                  <a:sym typeface="Georgia"/>
                </a:rPr>
                <a:t>$1.6B</a:t>
              </a:r>
              <a:endParaRPr dirty="0">
                <a:latin typeface="Funnel Sans" pitchFamily="2" charset="0"/>
              </a:endParaRPr>
            </a:p>
          </p:txBody>
        </p:sp>
      </p:grpSp>
      <p:pic>
        <p:nvPicPr>
          <p:cNvPr id="2" name="Graphic 1">
            <a:extLst>
              <a:ext uri="{FF2B5EF4-FFF2-40B4-BE49-F238E27FC236}">
                <a16:creationId xmlns:a16="http://schemas.microsoft.com/office/drawing/2014/main" id="{CF1E2E3C-F19D-B6E8-F3F8-EEEF2580387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4" name="Graphic 3">
            <a:extLst>
              <a:ext uri="{FF2B5EF4-FFF2-40B4-BE49-F238E27FC236}">
                <a16:creationId xmlns:a16="http://schemas.microsoft.com/office/drawing/2014/main" id="{8082C52E-D203-02FF-8BDD-A49D78639C21}"/>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9" name="Graphic 8">
            <a:extLst>
              <a:ext uri="{FF2B5EF4-FFF2-40B4-BE49-F238E27FC236}">
                <a16:creationId xmlns:a16="http://schemas.microsoft.com/office/drawing/2014/main" id="{F7116204-CACA-B691-0EFC-CC5165DE151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Tree>
    <p:extLst>
      <p:ext uri="{BB962C8B-B14F-4D97-AF65-F5344CB8AC3E}">
        <p14:creationId xmlns:p14="http://schemas.microsoft.com/office/powerpoint/2010/main" val="13210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818CAA-854F-F65C-ED10-D850C7F0E050}"/>
              </a:ext>
            </a:extLst>
          </p:cNvPr>
          <p:cNvSpPr>
            <a:spLocks noGrp="1"/>
          </p:cNvSpPr>
          <p:nvPr>
            <p:ph type="body" sz="quarter" idx="12"/>
          </p:nvPr>
        </p:nvSpPr>
        <p:spPr/>
        <p:txBody>
          <a:bodyPr>
            <a:normAutofit/>
          </a:bodyPr>
          <a:lstStyle/>
          <a:p>
            <a:pPr lvl="0"/>
            <a:r>
              <a:rPr lang="en-US">
                <a:sym typeface="Georgia"/>
              </a:rPr>
              <a:t>Positions us </a:t>
            </a:r>
            <a:br>
              <a:rPr lang="en-US">
                <a:sym typeface="Georgia"/>
              </a:rPr>
            </a:br>
            <a:r>
              <a:rPr lang="en-US">
                <a:sym typeface="Georgia"/>
              </a:rPr>
              <a:t>for growth in </a:t>
            </a:r>
            <a:br>
              <a:rPr lang="en-US">
                <a:sym typeface="Georgia"/>
              </a:rPr>
            </a:br>
            <a:r>
              <a:rPr lang="en-US">
                <a:sym typeface="Georgia"/>
              </a:rPr>
              <a:t>Data &amp; AI</a:t>
            </a:r>
            <a:endParaRPr lang="en-US" dirty="0"/>
          </a:p>
        </p:txBody>
      </p:sp>
      <p:sp>
        <p:nvSpPr>
          <p:cNvPr id="5" name="Text Placeholder 4">
            <a:extLst>
              <a:ext uri="{FF2B5EF4-FFF2-40B4-BE49-F238E27FC236}">
                <a16:creationId xmlns:a16="http://schemas.microsoft.com/office/drawing/2014/main" id="{E8AAABE8-E70F-AF96-FF35-30DF4B0022B3}"/>
              </a:ext>
            </a:extLst>
          </p:cNvPr>
          <p:cNvSpPr>
            <a:spLocks noGrp="1"/>
          </p:cNvSpPr>
          <p:nvPr>
            <p:ph type="body" sz="quarter" idx="14"/>
          </p:nvPr>
        </p:nvSpPr>
        <p:spPr/>
        <p:txBody>
          <a:bodyPr>
            <a:normAutofit/>
          </a:bodyPr>
          <a:lstStyle/>
          <a:p>
            <a:pPr lvl="0"/>
            <a:r>
              <a:rPr lang="en-US">
                <a:sym typeface="Georgia"/>
              </a:rPr>
              <a:t>Build and scale with Partners to drive differentiation</a:t>
            </a:r>
            <a:endParaRPr lang="en-US" dirty="0"/>
          </a:p>
        </p:txBody>
      </p:sp>
      <p:sp>
        <p:nvSpPr>
          <p:cNvPr id="6" name="Text Placeholder 5">
            <a:extLst>
              <a:ext uri="{FF2B5EF4-FFF2-40B4-BE49-F238E27FC236}">
                <a16:creationId xmlns:a16="http://schemas.microsoft.com/office/drawing/2014/main" id="{DF99A31A-7CF4-B4C8-9649-EE7CFD65AAA1}"/>
              </a:ext>
            </a:extLst>
          </p:cNvPr>
          <p:cNvSpPr>
            <a:spLocks noGrp="1"/>
          </p:cNvSpPr>
          <p:nvPr>
            <p:ph type="body" sz="quarter" idx="15"/>
          </p:nvPr>
        </p:nvSpPr>
        <p:spPr/>
        <p:txBody>
          <a:bodyPr>
            <a:noAutofit/>
          </a:bodyPr>
          <a:lstStyle/>
          <a:p>
            <a:pPr lvl="0"/>
            <a:r>
              <a:rPr lang="en-US">
                <a:sym typeface="Georgia"/>
              </a:rPr>
              <a:t>Next-gen clients  —</a:t>
            </a:r>
            <a:br>
              <a:rPr lang="en-US">
                <a:sym typeface="Georgia"/>
              </a:rPr>
            </a:br>
            <a:r>
              <a:rPr lang="en-US">
                <a:sym typeface="Georgia"/>
              </a:rPr>
              <a:t>be their transformation partners</a:t>
            </a:r>
            <a:endParaRPr lang="en-US" dirty="0"/>
          </a:p>
        </p:txBody>
      </p:sp>
      <p:sp>
        <p:nvSpPr>
          <p:cNvPr id="7" name="Text Placeholder 6">
            <a:extLst>
              <a:ext uri="{FF2B5EF4-FFF2-40B4-BE49-F238E27FC236}">
                <a16:creationId xmlns:a16="http://schemas.microsoft.com/office/drawing/2014/main" id="{9D4F2503-0EB3-8B95-C809-903DDA5E5CBC}"/>
              </a:ext>
            </a:extLst>
          </p:cNvPr>
          <p:cNvSpPr>
            <a:spLocks noGrp="1"/>
          </p:cNvSpPr>
          <p:nvPr>
            <p:ph type="body" sz="quarter" idx="16"/>
          </p:nvPr>
        </p:nvSpPr>
        <p:spPr/>
        <p:txBody>
          <a:bodyPr>
            <a:noAutofit/>
          </a:bodyPr>
          <a:lstStyle/>
          <a:p>
            <a:pPr lvl="0"/>
            <a:r>
              <a:rPr lang="en-US">
                <a:sym typeface="Georgia"/>
              </a:rPr>
              <a:t>Build our </a:t>
            </a:r>
            <a:br>
              <a:rPr lang="en-US">
                <a:sym typeface="Georgia"/>
              </a:rPr>
            </a:br>
            <a:r>
              <a:rPr lang="en-US">
                <a:sym typeface="Georgia"/>
              </a:rPr>
              <a:t>CFO advisory </a:t>
            </a:r>
            <a:br>
              <a:rPr lang="en-US">
                <a:sym typeface="Georgia"/>
              </a:rPr>
            </a:br>
            <a:r>
              <a:rPr lang="en-US">
                <a:sym typeface="Georgia"/>
              </a:rPr>
              <a:t>brand</a:t>
            </a:r>
            <a:endParaRPr lang="en-US" dirty="0"/>
          </a:p>
        </p:txBody>
      </p:sp>
      <p:pic>
        <p:nvPicPr>
          <p:cNvPr id="12" name="Google Shape;259;p13" descr="A close-up of a server&#10;&#10;Description automatically generated">
            <a:extLst>
              <a:ext uri="{FF2B5EF4-FFF2-40B4-BE49-F238E27FC236}">
                <a16:creationId xmlns:a16="http://schemas.microsoft.com/office/drawing/2014/main" id="{4BED6B71-22CA-7934-DB91-FA307D2D88D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280F54A6-BACA-8EA0-77F0-455F5E19BC37}"/>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F5AAFEBF-5917-0813-33D2-77E4F82D19C4}"/>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B35CD830-971F-A2F2-9CC9-2C4EA70FCE81}"/>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9" name="Google Shape;22;p26">
            <a:extLst>
              <a:ext uri="{FF2B5EF4-FFF2-40B4-BE49-F238E27FC236}">
                <a16:creationId xmlns:a16="http://schemas.microsoft.com/office/drawing/2014/main" id="{9C4DB8BE-C497-6154-D015-B5B7242A0242}"/>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8" name="Google Shape;21;p33">
            <a:extLst>
              <a:ext uri="{FF2B5EF4-FFF2-40B4-BE49-F238E27FC236}">
                <a16:creationId xmlns:a16="http://schemas.microsoft.com/office/drawing/2014/main" id="{0122E5BA-0FC7-0E3E-8CA5-E58DB2080F19}"/>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11</a:t>
            </a:fld>
            <a:endParaRPr lang="en-US" dirty="0"/>
          </a:p>
        </p:txBody>
      </p:sp>
      <p:sp>
        <p:nvSpPr>
          <p:cNvPr id="45" name="Title 44">
            <a:extLst>
              <a:ext uri="{FF2B5EF4-FFF2-40B4-BE49-F238E27FC236}">
                <a16:creationId xmlns:a16="http://schemas.microsoft.com/office/drawing/2014/main" id="{4A7366C7-DA44-A94F-A359-D1BC2420B031}"/>
              </a:ext>
            </a:extLst>
          </p:cNvPr>
          <p:cNvSpPr>
            <a:spLocks noGrp="1"/>
          </p:cNvSpPr>
          <p:nvPr>
            <p:ph type="title"/>
          </p:nvPr>
        </p:nvSpPr>
        <p:spPr/>
        <p:txBody>
          <a:bodyPr/>
          <a:lstStyle/>
          <a:p>
            <a:pPr lvl="0"/>
            <a:r>
              <a:rPr lang="en-US" dirty="0">
                <a:sym typeface="Georgia"/>
              </a:rPr>
              <a:t>Prioritized actions across the finance stack </a:t>
            </a:r>
            <a:endParaRPr lang="en-US" dirty="0"/>
          </a:p>
        </p:txBody>
      </p:sp>
    </p:spTree>
    <p:extLst>
      <p:ext uri="{BB962C8B-B14F-4D97-AF65-F5344CB8AC3E}">
        <p14:creationId xmlns:p14="http://schemas.microsoft.com/office/powerpoint/2010/main" val="2082194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873A76A-6080-1BEF-9C8B-F5DB790D9DD7}"/>
              </a:ext>
            </a:extLst>
          </p:cNvPr>
          <p:cNvSpPr>
            <a:spLocks noGrp="1"/>
          </p:cNvSpPr>
          <p:nvPr>
            <p:ph type="body" sz="quarter" idx="23"/>
          </p:nvPr>
        </p:nvSpPr>
        <p:spPr/>
        <p:txBody>
          <a:bodyPr>
            <a:normAutofit/>
          </a:bodyPr>
          <a:lstStyle/>
          <a:p>
            <a:pPr lvl="0"/>
            <a:r>
              <a:rPr lang="en-US" dirty="0">
                <a:sym typeface="Georgia"/>
              </a:rPr>
              <a:t>SI for SaaS</a:t>
            </a:r>
            <a:endParaRPr lang="en-US" dirty="0"/>
          </a:p>
        </p:txBody>
      </p:sp>
      <p:sp>
        <p:nvSpPr>
          <p:cNvPr id="6" name="Text Placeholder 5">
            <a:extLst>
              <a:ext uri="{FF2B5EF4-FFF2-40B4-BE49-F238E27FC236}">
                <a16:creationId xmlns:a16="http://schemas.microsoft.com/office/drawing/2014/main" id="{D6E7D93A-82F0-3D6C-56BE-19BD1B891E33}"/>
              </a:ext>
            </a:extLst>
          </p:cNvPr>
          <p:cNvSpPr>
            <a:spLocks noGrp="1"/>
          </p:cNvSpPr>
          <p:nvPr>
            <p:ph type="body" sz="quarter" idx="24"/>
          </p:nvPr>
        </p:nvSpPr>
        <p:spPr/>
        <p:txBody>
          <a:bodyPr>
            <a:normAutofit/>
          </a:bodyPr>
          <a:lstStyle/>
          <a:p>
            <a:pPr lvl="0"/>
            <a:r>
              <a:rPr lang="en-US" dirty="0">
                <a:sym typeface="Georgia"/>
              </a:rPr>
              <a:t>CFO Advisory</a:t>
            </a:r>
            <a:endParaRPr lang="en-US" dirty="0"/>
          </a:p>
        </p:txBody>
      </p:sp>
      <p:sp>
        <p:nvSpPr>
          <p:cNvPr id="7" name="Text Placeholder 6">
            <a:extLst>
              <a:ext uri="{FF2B5EF4-FFF2-40B4-BE49-F238E27FC236}">
                <a16:creationId xmlns:a16="http://schemas.microsoft.com/office/drawing/2014/main" id="{2F0FA9DA-2F07-965B-A77E-E2A5DCBFA806}"/>
              </a:ext>
            </a:extLst>
          </p:cNvPr>
          <p:cNvSpPr>
            <a:spLocks noGrp="1"/>
          </p:cNvSpPr>
          <p:nvPr>
            <p:ph type="body" sz="quarter" idx="25"/>
          </p:nvPr>
        </p:nvSpPr>
        <p:spPr/>
        <p:txBody>
          <a:bodyPr>
            <a:normAutofit/>
          </a:bodyPr>
          <a:lstStyle/>
          <a:p>
            <a:pPr lvl="0"/>
            <a:r>
              <a:rPr lang="en-US" dirty="0">
                <a:sym typeface="Georgia"/>
              </a:rPr>
              <a:t>Growth Levers</a:t>
            </a:r>
            <a:endParaRPr lang="en-US" dirty="0"/>
          </a:p>
        </p:txBody>
      </p:sp>
      <p:sp>
        <p:nvSpPr>
          <p:cNvPr id="9" name="Google Shape;22;p26">
            <a:extLst>
              <a:ext uri="{FF2B5EF4-FFF2-40B4-BE49-F238E27FC236}">
                <a16:creationId xmlns:a16="http://schemas.microsoft.com/office/drawing/2014/main" id="{49EE0B9F-6CD2-689A-BD43-641FB284E56E}"/>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21;p33">
            <a:extLst>
              <a:ext uri="{FF2B5EF4-FFF2-40B4-BE49-F238E27FC236}">
                <a16:creationId xmlns:a16="http://schemas.microsoft.com/office/drawing/2014/main" id="{FF38F56A-B41A-9015-9548-CF82479C63E4}"/>
              </a:ext>
            </a:extLst>
          </p:cNvPr>
          <p:cNvSpPr txBox="1">
            <a:spLocks noGrp="1"/>
          </p:cNvSpPr>
          <p:nvPr>
            <p:ph type="sldNum" idx="21"/>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12</a:t>
            </a:fld>
            <a:endParaRPr lang="en-US" dirty="0"/>
          </a:p>
        </p:txBody>
      </p:sp>
      <p:sp>
        <p:nvSpPr>
          <p:cNvPr id="4" name="Text Placeholder 3">
            <a:extLst>
              <a:ext uri="{FF2B5EF4-FFF2-40B4-BE49-F238E27FC236}">
                <a16:creationId xmlns:a16="http://schemas.microsoft.com/office/drawing/2014/main" id="{51CB7AA9-AB4B-F879-A32A-7A169DEA5EEF}"/>
              </a:ext>
            </a:extLst>
          </p:cNvPr>
          <p:cNvSpPr>
            <a:spLocks noGrp="1"/>
          </p:cNvSpPr>
          <p:nvPr>
            <p:ph type="body" sz="quarter" idx="22"/>
          </p:nvPr>
        </p:nvSpPr>
        <p:spPr/>
        <p:txBody>
          <a:bodyPr>
            <a:normAutofit/>
          </a:bodyPr>
          <a:lstStyle/>
          <a:p>
            <a:pPr lvl="0"/>
            <a:r>
              <a:rPr lang="en-US" dirty="0">
                <a:sym typeface="Georgia"/>
              </a:rPr>
              <a:t>Data &amp; AI</a:t>
            </a:r>
            <a:endParaRPr lang="en-US" dirty="0"/>
          </a:p>
        </p:txBody>
      </p:sp>
      <p:sp>
        <p:nvSpPr>
          <p:cNvPr id="15" name="Text Placeholder 14">
            <a:extLst>
              <a:ext uri="{FF2B5EF4-FFF2-40B4-BE49-F238E27FC236}">
                <a16:creationId xmlns:a16="http://schemas.microsoft.com/office/drawing/2014/main" id="{DA584CA2-0F3D-A03F-9226-10E90FD5A4E0}"/>
              </a:ext>
            </a:extLst>
          </p:cNvPr>
          <p:cNvSpPr>
            <a:spLocks noGrp="1"/>
          </p:cNvSpPr>
          <p:nvPr>
            <p:ph type="body" idx="2"/>
          </p:nvPr>
        </p:nvSpPr>
        <p:spPr/>
        <p:txBody>
          <a:bodyPr>
            <a:normAutofit/>
          </a:bodyPr>
          <a:lstStyle/>
          <a:p>
            <a:pPr lvl="0"/>
            <a:r>
              <a:rPr lang="en-US" dirty="0">
                <a:sym typeface="Georgia"/>
              </a:rPr>
              <a:t>Doing a few things well</a:t>
            </a:r>
            <a:endParaRPr lang="en-US" dirty="0"/>
          </a:p>
        </p:txBody>
      </p:sp>
      <p:sp>
        <p:nvSpPr>
          <p:cNvPr id="14" name="Title 13">
            <a:extLst>
              <a:ext uri="{FF2B5EF4-FFF2-40B4-BE49-F238E27FC236}">
                <a16:creationId xmlns:a16="http://schemas.microsoft.com/office/drawing/2014/main" id="{B5CC861D-601B-D252-D5C3-401AFF085649}"/>
              </a:ext>
            </a:extLst>
          </p:cNvPr>
          <p:cNvSpPr>
            <a:spLocks noGrp="1"/>
          </p:cNvSpPr>
          <p:nvPr>
            <p:ph type="title"/>
          </p:nvPr>
        </p:nvSpPr>
        <p:spPr/>
        <p:txBody>
          <a:bodyPr/>
          <a:lstStyle/>
          <a:p>
            <a:pPr lvl="0"/>
            <a:r>
              <a:rPr lang="en-US" dirty="0">
                <a:sym typeface="Georgia"/>
              </a:rPr>
              <a:t>Key tenets of finance strategy</a:t>
            </a:r>
            <a:endParaRPr lang="en-US" dirty="0"/>
          </a:p>
        </p:txBody>
      </p:sp>
      <p:sp>
        <p:nvSpPr>
          <p:cNvPr id="16" name="Google Shape;275;p14">
            <a:extLst>
              <a:ext uri="{FF2B5EF4-FFF2-40B4-BE49-F238E27FC236}">
                <a16:creationId xmlns:a16="http://schemas.microsoft.com/office/drawing/2014/main" id="{9C4A79D5-374A-5CB0-587D-38EADF60FD09}"/>
              </a:ext>
            </a:extLst>
          </p:cNvPr>
          <p:cNvSpPr txBox="1"/>
          <p:nvPr/>
        </p:nvSpPr>
        <p:spPr>
          <a:xfrm>
            <a:off x="1334303" y="3149881"/>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Build &amp; implement EDGE solutions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AI powered finance offerings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Finance enterprise data hubs (Databricks / Microsoft)</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0" name="Google Shape;279;p14">
            <a:extLst>
              <a:ext uri="{FF2B5EF4-FFF2-40B4-BE49-F238E27FC236}">
                <a16:creationId xmlns:a16="http://schemas.microsoft.com/office/drawing/2014/main" id="{3DA647BA-B83B-A56F-AB12-AC554DFDA6D5}"/>
              </a:ext>
            </a:extLst>
          </p:cNvPr>
          <p:cNvGrpSpPr/>
          <p:nvPr/>
        </p:nvGrpSpPr>
        <p:grpSpPr>
          <a:xfrm>
            <a:off x="1308284" y="3828115"/>
            <a:ext cx="2050179" cy="1001151"/>
            <a:chOff x="1409311" y="3828768"/>
            <a:chExt cx="2180046" cy="1004711"/>
          </a:xfrm>
        </p:grpSpPr>
        <p:cxnSp>
          <p:nvCxnSpPr>
            <p:cNvPr id="21" name="Google Shape;280;p14">
              <a:extLst>
                <a:ext uri="{FF2B5EF4-FFF2-40B4-BE49-F238E27FC236}">
                  <a16:creationId xmlns:a16="http://schemas.microsoft.com/office/drawing/2014/main" id="{46446496-F5BE-0477-4351-4E8CCE68A465}"/>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2" name="Google Shape;281;p14">
              <a:extLst>
                <a:ext uri="{FF2B5EF4-FFF2-40B4-BE49-F238E27FC236}">
                  <a16:creationId xmlns:a16="http://schemas.microsoft.com/office/drawing/2014/main" id="{11F0411A-E17C-1D0F-EB51-9B870EED97E7}"/>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7" name="Google Shape;276;p14">
            <a:extLst>
              <a:ext uri="{FF2B5EF4-FFF2-40B4-BE49-F238E27FC236}">
                <a16:creationId xmlns:a16="http://schemas.microsoft.com/office/drawing/2014/main" id="{9C7B4AF5-EF98-2236-1A8F-8D743E182F79}"/>
              </a:ext>
            </a:extLst>
          </p:cNvPr>
          <p:cNvSpPr txBox="1"/>
          <p:nvPr/>
        </p:nvSpPr>
        <p:spPr>
          <a:xfrm>
            <a:off x="3955505" y="3149881"/>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Scale SI </a:t>
            </a:r>
            <a:r>
              <a:rPr lang="en-US" dirty="0" err="1">
                <a:solidFill>
                  <a:schemeClr val="lt1"/>
                </a:solidFill>
                <a:latin typeface="Funnel Sans" pitchFamily="2" charset="0"/>
                <a:ea typeface="Georgia"/>
                <a:cs typeface="Georgia"/>
                <a:sym typeface="Georgia"/>
              </a:rPr>
              <a:t>CoEs</a:t>
            </a:r>
            <a:r>
              <a:rPr lang="en-US" dirty="0">
                <a:solidFill>
                  <a:schemeClr val="lt1"/>
                </a:solidFill>
                <a:latin typeface="Funnel Sans" pitchFamily="2" charset="0"/>
                <a:ea typeface="Georgia"/>
                <a:cs typeface="Georgia"/>
                <a:sym typeface="Georgia"/>
              </a:rPr>
              <a:t> around </a:t>
            </a:r>
            <a:r>
              <a:rPr lang="en-US" dirty="0" err="1">
                <a:solidFill>
                  <a:schemeClr val="lt1"/>
                </a:solidFill>
                <a:latin typeface="Funnel Sans" pitchFamily="2" charset="0"/>
                <a:ea typeface="Georgia"/>
                <a:cs typeface="Georgia"/>
                <a:sym typeface="Georgia"/>
              </a:rPr>
              <a:t>SoE</a:t>
            </a:r>
            <a:r>
              <a:rPr lang="en-US" dirty="0">
                <a:solidFill>
                  <a:schemeClr val="lt1"/>
                </a:solidFill>
                <a:latin typeface="Funnel Sans" pitchFamily="2" charset="0"/>
                <a:ea typeface="Georgia"/>
                <a:cs typeface="Georgia"/>
                <a:sym typeface="Georgia"/>
              </a:rPr>
              <a:t> platforms (HRC, BL)</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Identity early-stage SaaS partners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3" name="Google Shape;282;p14">
            <a:extLst>
              <a:ext uri="{FF2B5EF4-FFF2-40B4-BE49-F238E27FC236}">
                <a16:creationId xmlns:a16="http://schemas.microsoft.com/office/drawing/2014/main" id="{72769D62-F782-8A16-33F0-DEACE6DFD7D0}"/>
              </a:ext>
            </a:extLst>
          </p:cNvPr>
          <p:cNvGrpSpPr/>
          <p:nvPr/>
        </p:nvGrpSpPr>
        <p:grpSpPr>
          <a:xfrm>
            <a:off x="3982602" y="3828115"/>
            <a:ext cx="2050179" cy="1001151"/>
            <a:chOff x="1409311" y="3828768"/>
            <a:chExt cx="2180046" cy="1004711"/>
          </a:xfrm>
        </p:grpSpPr>
        <p:cxnSp>
          <p:nvCxnSpPr>
            <p:cNvPr id="24" name="Google Shape;283;p14">
              <a:extLst>
                <a:ext uri="{FF2B5EF4-FFF2-40B4-BE49-F238E27FC236}">
                  <a16:creationId xmlns:a16="http://schemas.microsoft.com/office/drawing/2014/main" id="{7EAC67AD-8818-C08D-CF35-A70F1CA89901}"/>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5" name="Google Shape;284;p14">
              <a:extLst>
                <a:ext uri="{FF2B5EF4-FFF2-40B4-BE49-F238E27FC236}">
                  <a16:creationId xmlns:a16="http://schemas.microsoft.com/office/drawing/2014/main" id="{EEF42AC1-6934-7A72-ECDC-58D1126F9A9E}"/>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8" name="Google Shape;277;p14">
            <a:extLst>
              <a:ext uri="{FF2B5EF4-FFF2-40B4-BE49-F238E27FC236}">
                <a16:creationId xmlns:a16="http://schemas.microsoft.com/office/drawing/2014/main" id="{F27DA328-6314-F777-2B50-CBA1D841ED01}"/>
              </a:ext>
            </a:extLst>
          </p:cNvPr>
          <p:cNvSpPr txBox="1"/>
          <p:nvPr/>
        </p:nvSpPr>
        <p:spPr>
          <a:xfrm>
            <a:off x="6710547" y="3149881"/>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AI led modern finance offering</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Advisory  talent for partnering with CFOs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6" name="Google Shape;285;p14">
            <a:extLst>
              <a:ext uri="{FF2B5EF4-FFF2-40B4-BE49-F238E27FC236}">
                <a16:creationId xmlns:a16="http://schemas.microsoft.com/office/drawing/2014/main" id="{A246C192-D91A-0AE3-0DFC-65FB0BB900C1}"/>
              </a:ext>
            </a:extLst>
          </p:cNvPr>
          <p:cNvGrpSpPr/>
          <p:nvPr/>
        </p:nvGrpSpPr>
        <p:grpSpPr>
          <a:xfrm>
            <a:off x="6710547" y="3828115"/>
            <a:ext cx="2050179" cy="1001151"/>
            <a:chOff x="1409311" y="3828768"/>
            <a:chExt cx="2180046" cy="1004711"/>
          </a:xfrm>
        </p:grpSpPr>
        <p:cxnSp>
          <p:nvCxnSpPr>
            <p:cNvPr id="27" name="Google Shape;286;p14">
              <a:extLst>
                <a:ext uri="{FF2B5EF4-FFF2-40B4-BE49-F238E27FC236}">
                  <a16:creationId xmlns:a16="http://schemas.microsoft.com/office/drawing/2014/main" id="{695A5926-1EA4-B0B2-EF2F-138C487C53B4}"/>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8" name="Google Shape;287;p14">
              <a:extLst>
                <a:ext uri="{FF2B5EF4-FFF2-40B4-BE49-F238E27FC236}">
                  <a16:creationId xmlns:a16="http://schemas.microsoft.com/office/drawing/2014/main" id="{FDBACDC6-EEAD-D24A-566E-60EBB9962BE0}"/>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9" name="Google Shape;278;p14">
            <a:extLst>
              <a:ext uri="{FF2B5EF4-FFF2-40B4-BE49-F238E27FC236}">
                <a16:creationId xmlns:a16="http://schemas.microsoft.com/office/drawing/2014/main" id="{E6824996-7421-99E8-39E6-47EA8850167C}"/>
              </a:ext>
            </a:extLst>
          </p:cNvPr>
          <p:cNvSpPr txBox="1"/>
          <p:nvPr/>
        </p:nvSpPr>
        <p:spPr>
          <a:xfrm>
            <a:off x="9410884" y="3149881"/>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Inorganic capability acquisition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Microsoft SI </a:t>
            </a:r>
            <a:endParaRPr dirty="0">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Data Hub SI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 CFO Advisory firm</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9" name="Google Shape;288;p14">
            <a:extLst>
              <a:ext uri="{FF2B5EF4-FFF2-40B4-BE49-F238E27FC236}">
                <a16:creationId xmlns:a16="http://schemas.microsoft.com/office/drawing/2014/main" id="{1AEAD8C5-B929-92A7-B774-F135EE291F00}"/>
              </a:ext>
            </a:extLst>
          </p:cNvPr>
          <p:cNvGrpSpPr/>
          <p:nvPr/>
        </p:nvGrpSpPr>
        <p:grpSpPr>
          <a:xfrm>
            <a:off x="9410884" y="3828115"/>
            <a:ext cx="2050179" cy="1001151"/>
            <a:chOff x="1409311" y="3828768"/>
            <a:chExt cx="2180046" cy="1004711"/>
          </a:xfrm>
        </p:grpSpPr>
        <p:cxnSp>
          <p:nvCxnSpPr>
            <p:cNvPr id="30" name="Google Shape;289;p14">
              <a:extLst>
                <a:ext uri="{FF2B5EF4-FFF2-40B4-BE49-F238E27FC236}">
                  <a16:creationId xmlns:a16="http://schemas.microsoft.com/office/drawing/2014/main" id="{6AB648F5-743E-EA68-03F8-CA22D18A6D7A}"/>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31" name="Google Shape;290;p14">
              <a:extLst>
                <a:ext uri="{FF2B5EF4-FFF2-40B4-BE49-F238E27FC236}">
                  <a16:creationId xmlns:a16="http://schemas.microsoft.com/office/drawing/2014/main" id="{42236321-48E6-6AD8-3BD0-5CF39516AFF3}"/>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Tree>
    <p:extLst>
      <p:ext uri="{BB962C8B-B14F-4D97-AF65-F5344CB8AC3E}">
        <p14:creationId xmlns:p14="http://schemas.microsoft.com/office/powerpoint/2010/main" val="2298943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9FC9D8-D8A8-C40E-CE8B-48C0FB1A597F}"/>
              </a:ext>
            </a:extLst>
          </p:cNvPr>
          <p:cNvSpPr>
            <a:spLocks noGrp="1"/>
          </p:cNvSpPr>
          <p:nvPr>
            <p:ph type="ftr" idx="3"/>
          </p:nvPr>
        </p:nvSpPr>
        <p:spPr/>
        <p:txBody>
          <a:bodyPr/>
          <a:lstStyle/>
          <a:p>
            <a:r>
              <a:rPr lang="en-GB"/>
              <a:t>© 2025 Copyright Genpact. All Rights Reserved.</a:t>
            </a:r>
            <a:endParaRPr lang="en-GB" dirty="0"/>
          </a:p>
        </p:txBody>
      </p:sp>
      <p:sp>
        <p:nvSpPr>
          <p:cNvPr id="3" name="Slide Number Placeholder 2">
            <a:extLst>
              <a:ext uri="{FF2B5EF4-FFF2-40B4-BE49-F238E27FC236}">
                <a16:creationId xmlns:a16="http://schemas.microsoft.com/office/drawing/2014/main" id="{5BAB7F25-EFB9-A437-E598-6B2C305211EC}"/>
              </a:ext>
            </a:extLst>
          </p:cNvPr>
          <p:cNvSpPr>
            <a:spLocks noGrp="1"/>
          </p:cNvSpPr>
          <p:nvPr>
            <p:ph type="sldNum" idx="18"/>
          </p:nvPr>
        </p:nvSpPr>
        <p:spPr/>
        <p:txBody>
          <a:bodyPr/>
          <a:lstStyle/>
          <a:p>
            <a:fld id="{00000000-1234-1234-1234-123412341234}" type="slidenum">
              <a:rPr lang="en-US" smtClean="0"/>
              <a:pPr/>
              <a:t>13</a:t>
            </a:fld>
            <a:endParaRPr lang="en-US" dirty="0"/>
          </a:p>
        </p:txBody>
      </p:sp>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dirty="0"/>
              <a:t>Our values</a:t>
            </a:r>
          </a:p>
        </p:txBody>
      </p:sp>
      <p:pic>
        <p:nvPicPr>
          <p:cNvPr id="5" name="Picture 4">
            <a:extLst>
              <a:ext uri="{FF2B5EF4-FFF2-40B4-BE49-F238E27FC236}">
                <a16:creationId xmlns:a16="http://schemas.microsoft.com/office/drawing/2014/main" id="{187AB0B1-AADD-C6F5-C952-F26A7DA80756}"/>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2199189"/>
            <a:ext cx="2266056" cy="3515187"/>
          </a:xfrm>
          <a:prstGeom prst="roundRect">
            <a:avLst>
              <a:gd name="adj" fmla="val 5216"/>
            </a:avLst>
          </a:prstGeom>
        </p:spPr>
      </p:pic>
      <p:pic>
        <p:nvPicPr>
          <p:cNvPr id="6" name="Picture 5">
            <a:extLst>
              <a:ext uri="{FF2B5EF4-FFF2-40B4-BE49-F238E27FC236}">
                <a16:creationId xmlns:a16="http://schemas.microsoft.com/office/drawing/2014/main" id="{CEE89B0E-AA9D-6FDC-0A18-FA5C79214CE8}"/>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2199189"/>
            <a:ext cx="2266056" cy="3515187"/>
          </a:xfrm>
          <a:prstGeom prst="roundRect">
            <a:avLst>
              <a:gd name="adj" fmla="val 5216"/>
            </a:avLst>
          </a:prstGeom>
        </p:spPr>
      </p:pic>
      <p:pic>
        <p:nvPicPr>
          <p:cNvPr id="7" name="Picture 6">
            <a:extLst>
              <a:ext uri="{FF2B5EF4-FFF2-40B4-BE49-F238E27FC236}">
                <a16:creationId xmlns:a16="http://schemas.microsoft.com/office/drawing/2014/main" id="{601A64B0-3BAB-D139-E184-F15653C8D78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2199189"/>
            <a:ext cx="2266056" cy="3515187"/>
          </a:xfrm>
          <a:prstGeom prst="roundRect">
            <a:avLst>
              <a:gd name="adj" fmla="val 5216"/>
            </a:avLst>
          </a:prstGeom>
        </p:spPr>
      </p:pic>
      <p:pic>
        <p:nvPicPr>
          <p:cNvPr id="8" name="Picture 7">
            <a:extLst>
              <a:ext uri="{FF2B5EF4-FFF2-40B4-BE49-F238E27FC236}">
                <a16:creationId xmlns:a16="http://schemas.microsoft.com/office/drawing/2014/main" id="{D36DF86F-A059-3AAB-5BD4-B89A425A186E}"/>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2199189"/>
            <a:ext cx="2266056" cy="3515187"/>
          </a:xfrm>
          <a:prstGeom prst="roundRect">
            <a:avLst>
              <a:gd name="adj" fmla="val 5216"/>
            </a:avLst>
          </a:prstGeom>
        </p:spPr>
      </p:pic>
      <p:pic>
        <p:nvPicPr>
          <p:cNvPr id="9" name="Picture 8">
            <a:extLst>
              <a:ext uri="{FF2B5EF4-FFF2-40B4-BE49-F238E27FC236}">
                <a16:creationId xmlns:a16="http://schemas.microsoft.com/office/drawing/2014/main" id="{C8AECE01-5495-C352-DFB7-5C29B2E68E2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2199189"/>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AF808B0B-F8E1-1EEE-D911-1445EA0B2AFA}"/>
              </a:ext>
            </a:extLst>
          </p:cNvPr>
          <p:cNvSpPr/>
          <p:nvPr/>
        </p:nvSpPr>
        <p:spPr>
          <a:xfrm>
            <a:off x="278543"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50A46CB3-883B-AA17-CD6E-326739CF192A}"/>
              </a:ext>
            </a:extLst>
          </p:cNvPr>
          <p:cNvSpPr/>
          <p:nvPr/>
        </p:nvSpPr>
        <p:spPr>
          <a:xfrm>
            <a:off x="2606031"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EE1559F2-00EC-1CD6-8038-DF4A9E04D855}"/>
              </a:ext>
            </a:extLst>
          </p:cNvPr>
          <p:cNvSpPr/>
          <p:nvPr/>
        </p:nvSpPr>
        <p:spPr>
          <a:xfrm>
            <a:off x="9618977"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2E7ED7D0-C07C-894F-6377-40CACF11E3B4}"/>
              </a:ext>
            </a:extLst>
          </p:cNvPr>
          <p:cNvSpPr/>
          <p:nvPr/>
        </p:nvSpPr>
        <p:spPr>
          <a:xfrm>
            <a:off x="7291489"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FA06D064-C5BB-CB79-A551-7CA24CDFC4F5}"/>
              </a:ext>
            </a:extLst>
          </p:cNvPr>
          <p:cNvSpPr/>
          <p:nvPr/>
        </p:nvSpPr>
        <p:spPr>
          <a:xfrm>
            <a:off x="4964000"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7D19AB3D-365F-125C-C3B0-DCA0F42AE9D8}"/>
              </a:ext>
            </a:extLst>
          </p:cNvPr>
          <p:cNvSpPr/>
          <p:nvPr/>
        </p:nvSpPr>
        <p:spPr>
          <a:xfrm>
            <a:off x="46530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31DED7A2-4F66-8475-814D-8B6DFD5C2F88}"/>
              </a:ext>
            </a:extLst>
          </p:cNvPr>
          <p:cNvSpPr txBox="1">
            <a:spLocks/>
          </p:cNvSpPr>
          <p:nvPr/>
        </p:nvSpPr>
        <p:spPr>
          <a:xfrm>
            <a:off x="465309"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187354BC-5262-03F0-CCC8-9200C162DE4B}"/>
              </a:ext>
            </a:extLst>
          </p:cNvPr>
          <p:cNvSpPr/>
          <p:nvPr/>
        </p:nvSpPr>
        <p:spPr>
          <a:xfrm>
            <a:off x="281112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FD848C81-3C07-0F5C-7597-4EAF37A5B6B5}"/>
              </a:ext>
            </a:extLst>
          </p:cNvPr>
          <p:cNvSpPr txBox="1">
            <a:spLocks/>
          </p:cNvSpPr>
          <p:nvPr/>
        </p:nvSpPr>
        <p:spPr>
          <a:xfrm>
            <a:off x="2835643"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7705B1F4-2EEC-3CFA-DD57-99295176895D}"/>
              </a:ext>
            </a:extLst>
          </p:cNvPr>
          <p:cNvSpPr/>
          <p:nvPr/>
        </p:nvSpPr>
        <p:spPr>
          <a:xfrm>
            <a:off x="5149154" y="4912793"/>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8E41B40F-3B18-8CC9-86D2-5797E62B74DA}"/>
              </a:ext>
            </a:extLst>
          </p:cNvPr>
          <p:cNvSpPr txBox="1">
            <a:spLocks/>
          </p:cNvSpPr>
          <p:nvPr/>
        </p:nvSpPr>
        <p:spPr>
          <a:xfrm>
            <a:off x="5141772"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12937789-847F-9408-AC2E-2F9C594AF07D}"/>
              </a:ext>
            </a:extLst>
          </p:cNvPr>
          <p:cNvSpPr/>
          <p:nvPr/>
        </p:nvSpPr>
        <p:spPr>
          <a:xfrm>
            <a:off x="7469290" y="4912793"/>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36D8F578-C579-B407-080E-A4E97984C251}"/>
              </a:ext>
            </a:extLst>
          </p:cNvPr>
          <p:cNvSpPr txBox="1">
            <a:spLocks/>
          </p:cNvSpPr>
          <p:nvPr/>
        </p:nvSpPr>
        <p:spPr>
          <a:xfrm>
            <a:off x="746929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ED8E3BE-137D-33F3-BD89-16F880DC6221}"/>
              </a:ext>
            </a:extLst>
          </p:cNvPr>
          <p:cNvSpPr/>
          <p:nvPr/>
        </p:nvSpPr>
        <p:spPr>
          <a:xfrm>
            <a:off x="9778100" y="4912793"/>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CEF75DBD-A7E9-5B6F-1CBA-6B2168CDB1B7}"/>
              </a:ext>
            </a:extLst>
          </p:cNvPr>
          <p:cNvSpPr txBox="1">
            <a:spLocks/>
          </p:cNvSpPr>
          <p:nvPr/>
        </p:nvSpPr>
        <p:spPr>
          <a:xfrm>
            <a:off x="977810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732803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9FC9D8-D8A8-C40E-CE8B-48C0FB1A597F}"/>
              </a:ext>
            </a:extLst>
          </p:cNvPr>
          <p:cNvSpPr>
            <a:spLocks noGrp="1"/>
          </p:cNvSpPr>
          <p:nvPr>
            <p:ph type="ftr" idx="3"/>
          </p:nvPr>
        </p:nvSpPr>
        <p:spPr/>
        <p:txBody>
          <a:bodyPr/>
          <a:lstStyle/>
          <a:p>
            <a:r>
              <a:rPr lang="en-GB"/>
              <a:t>© 2025 Copyright Genpact. All Rights Reserved.</a:t>
            </a:r>
            <a:endParaRPr lang="en-GB" dirty="0"/>
          </a:p>
        </p:txBody>
      </p:sp>
      <p:sp>
        <p:nvSpPr>
          <p:cNvPr id="3" name="Slide Number Placeholder 2">
            <a:extLst>
              <a:ext uri="{FF2B5EF4-FFF2-40B4-BE49-F238E27FC236}">
                <a16:creationId xmlns:a16="http://schemas.microsoft.com/office/drawing/2014/main" id="{5BAB7F25-EFB9-A437-E598-6B2C305211EC}"/>
              </a:ext>
            </a:extLst>
          </p:cNvPr>
          <p:cNvSpPr>
            <a:spLocks noGrp="1"/>
          </p:cNvSpPr>
          <p:nvPr>
            <p:ph type="sldNum" idx="18"/>
          </p:nvPr>
        </p:nvSpPr>
        <p:spPr/>
        <p:txBody>
          <a:bodyPr/>
          <a:lstStyle/>
          <a:p>
            <a:fld id="{00000000-1234-1234-1234-123412341234}" type="slidenum">
              <a:rPr lang="en-US" smtClean="0"/>
              <a:pPr/>
              <a:t>14</a:t>
            </a:fld>
            <a:endParaRPr lang="en-US" dirty="0"/>
          </a:p>
        </p:txBody>
      </p:sp>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dirty="0"/>
              <a:t>Design elements</a:t>
            </a:r>
          </a:p>
        </p:txBody>
      </p:sp>
      <p:pic>
        <p:nvPicPr>
          <p:cNvPr id="26" name="Picture 25" descr="A close up of a sky&#10;&#10;Description automatically generated">
            <a:extLst>
              <a:ext uri="{FF2B5EF4-FFF2-40B4-BE49-F238E27FC236}">
                <a16:creationId xmlns:a16="http://schemas.microsoft.com/office/drawing/2014/main" id="{BE339736-58B2-F16E-560B-024543F55ACD}"/>
              </a:ext>
            </a:extLst>
          </p:cNvPr>
          <p:cNvPicPr>
            <a:picLocks noChangeAspect="1"/>
          </p:cNvPicPr>
          <p:nvPr/>
        </p:nvPicPr>
        <p:blipFill>
          <a:blip r:embed="rId2"/>
          <a:stretch>
            <a:fillRect/>
          </a:stretch>
        </p:blipFill>
        <p:spPr>
          <a:xfrm>
            <a:off x="472938" y="1544243"/>
            <a:ext cx="3605535" cy="1433780"/>
          </a:xfrm>
          <a:prstGeom prst="roundRect">
            <a:avLst>
              <a:gd name="adj" fmla="val 10126"/>
            </a:avLst>
          </a:prstGeom>
        </p:spPr>
      </p:pic>
      <p:pic>
        <p:nvPicPr>
          <p:cNvPr id="28" name="Picture 27" descr="A close up of a paper&#10;&#10;Description automatically generated">
            <a:extLst>
              <a:ext uri="{FF2B5EF4-FFF2-40B4-BE49-F238E27FC236}">
                <a16:creationId xmlns:a16="http://schemas.microsoft.com/office/drawing/2014/main" id="{10DED5BF-8077-1C46-05CA-166C05C5605C}"/>
              </a:ext>
            </a:extLst>
          </p:cNvPr>
          <p:cNvPicPr>
            <a:picLocks noChangeAspect="1"/>
          </p:cNvPicPr>
          <p:nvPr/>
        </p:nvPicPr>
        <p:blipFill>
          <a:blip r:embed="rId3"/>
          <a:srcRect b="7232"/>
          <a:stretch/>
        </p:blipFill>
        <p:spPr>
          <a:xfrm>
            <a:off x="472938" y="3189160"/>
            <a:ext cx="3605535" cy="1433780"/>
          </a:xfrm>
          <a:prstGeom prst="roundRect">
            <a:avLst>
              <a:gd name="adj" fmla="val 9982"/>
            </a:avLst>
          </a:prstGeom>
        </p:spPr>
      </p:pic>
      <p:grpSp>
        <p:nvGrpSpPr>
          <p:cNvPr id="31" name="Group 30">
            <a:extLst>
              <a:ext uri="{FF2B5EF4-FFF2-40B4-BE49-F238E27FC236}">
                <a16:creationId xmlns:a16="http://schemas.microsoft.com/office/drawing/2014/main" id="{DF671C6F-868A-A97C-51CA-33F611AE9295}"/>
              </a:ext>
            </a:extLst>
          </p:cNvPr>
          <p:cNvGrpSpPr/>
          <p:nvPr/>
        </p:nvGrpSpPr>
        <p:grpSpPr>
          <a:xfrm>
            <a:off x="10879890" y="1644639"/>
            <a:ext cx="710126" cy="196850"/>
            <a:chOff x="1601959" y="2654797"/>
            <a:chExt cx="710126" cy="196850"/>
          </a:xfrm>
        </p:grpSpPr>
        <p:pic>
          <p:nvPicPr>
            <p:cNvPr id="32" name="Graphic 31">
              <a:extLst>
                <a:ext uri="{FF2B5EF4-FFF2-40B4-BE49-F238E27FC236}">
                  <a16:creationId xmlns:a16="http://schemas.microsoft.com/office/drawing/2014/main" id="{E4B5E3A8-CB40-EBD6-2C55-188CD40F82F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33" name="Graphic 32">
              <a:extLst>
                <a:ext uri="{FF2B5EF4-FFF2-40B4-BE49-F238E27FC236}">
                  <a16:creationId xmlns:a16="http://schemas.microsoft.com/office/drawing/2014/main" id="{9E80D14B-142F-8863-FD6A-C9F66E2BEB8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34" name="Graphic 33">
              <a:extLst>
                <a:ext uri="{FF2B5EF4-FFF2-40B4-BE49-F238E27FC236}">
                  <a16:creationId xmlns:a16="http://schemas.microsoft.com/office/drawing/2014/main" id="{1A6776A5-5428-B060-857F-50A0C3CB600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35" name="Graphic 34">
              <a:extLst>
                <a:ext uri="{FF2B5EF4-FFF2-40B4-BE49-F238E27FC236}">
                  <a16:creationId xmlns:a16="http://schemas.microsoft.com/office/drawing/2014/main" id="{201EF0BC-7D05-D69C-D2FE-FB0019A861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grpSp>
        <p:nvGrpSpPr>
          <p:cNvPr id="36" name="Group 35">
            <a:extLst>
              <a:ext uri="{FF2B5EF4-FFF2-40B4-BE49-F238E27FC236}">
                <a16:creationId xmlns:a16="http://schemas.microsoft.com/office/drawing/2014/main" id="{B5A2412D-E518-6B88-546B-11B087755DFF}"/>
              </a:ext>
            </a:extLst>
          </p:cNvPr>
          <p:cNvGrpSpPr/>
          <p:nvPr/>
        </p:nvGrpSpPr>
        <p:grpSpPr>
          <a:xfrm>
            <a:off x="10879890" y="2633568"/>
            <a:ext cx="710126" cy="196850"/>
            <a:chOff x="1601959" y="2654797"/>
            <a:chExt cx="710126" cy="196850"/>
          </a:xfrm>
        </p:grpSpPr>
        <p:pic>
          <p:nvPicPr>
            <p:cNvPr id="37" name="Graphic 36">
              <a:extLst>
                <a:ext uri="{FF2B5EF4-FFF2-40B4-BE49-F238E27FC236}">
                  <a16:creationId xmlns:a16="http://schemas.microsoft.com/office/drawing/2014/main" id="{5F9A2FAE-0444-6289-6A94-C7550A03A916}"/>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38" name="Graphic 37">
              <a:extLst>
                <a:ext uri="{FF2B5EF4-FFF2-40B4-BE49-F238E27FC236}">
                  <a16:creationId xmlns:a16="http://schemas.microsoft.com/office/drawing/2014/main" id="{0A2C689F-2F6C-D466-AD88-548F85BD7D5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39" name="Graphic 38">
              <a:extLst>
                <a:ext uri="{FF2B5EF4-FFF2-40B4-BE49-F238E27FC236}">
                  <a16:creationId xmlns:a16="http://schemas.microsoft.com/office/drawing/2014/main" id="{AA2F8295-74D1-1AF7-41A8-4EBF3B43D68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40" name="Graphic 39">
              <a:extLst>
                <a:ext uri="{FF2B5EF4-FFF2-40B4-BE49-F238E27FC236}">
                  <a16:creationId xmlns:a16="http://schemas.microsoft.com/office/drawing/2014/main" id="{9743006A-1693-F89D-DC45-5CF3FCBACD4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grpSp>
        <p:nvGrpSpPr>
          <p:cNvPr id="41" name="Group 40">
            <a:extLst>
              <a:ext uri="{FF2B5EF4-FFF2-40B4-BE49-F238E27FC236}">
                <a16:creationId xmlns:a16="http://schemas.microsoft.com/office/drawing/2014/main" id="{7B2195D9-916F-6C3B-A175-36C2EA791F0A}"/>
              </a:ext>
            </a:extLst>
          </p:cNvPr>
          <p:cNvGrpSpPr/>
          <p:nvPr/>
        </p:nvGrpSpPr>
        <p:grpSpPr>
          <a:xfrm>
            <a:off x="10879890" y="3617217"/>
            <a:ext cx="710126" cy="196850"/>
            <a:chOff x="1601959" y="2654797"/>
            <a:chExt cx="710126" cy="196850"/>
          </a:xfrm>
        </p:grpSpPr>
        <p:pic>
          <p:nvPicPr>
            <p:cNvPr id="42" name="Graphic 41">
              <a:extLst>
                <a:ext uri="{FF2B5EF4-FFF2-40B4-BE49-F238E27FC236}">
                  <a16:creationId xmlns:a16="http://schemas.microsoft.com/office/drawing/2014/main" id="{EAB0B674-5F4B-DFC9-C562-71D4F2B12A0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589656" y="2667100"/>
              <a:ext cx="196850" cy="172244"/>
            </a:xfrm>
            <a:prstGeom prst="rect">
              <a:avLst/>
            </a:prstGeom>
          </p:spPr>
        </p:pic>
        <p:pic>
          <p:nvPicPr>
            <p:cNvPr id="43" name="Graphic 42">
              <a:extLst>
                <a:ext uri="{FF2B5EF4-FFF2-40B4-BE49-F238E27FC236}">
                  <a16:creationId xmlns:a16="http://schemas.microsoft.com/office/drawing/2014/main" id="{D7E6E93E-5BA7-4C1B-1766-6750ACCF10E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768950" y="2667100"/>
              <a:ext cx="196850" cy="172244"/>
            </a:xfrm>
            <a:prstGeom prst="rect">
              <a:avLst/>
            </a:prstGeom>
          </p:spPr>
        </p:pic>
        <p:pic>
          <p:nvPicPr>
            <p:cNvPr id="44" name="Graphic 43">
              <a:extLst>
                <a:ext uri="{FF2B5EF4-FFF2-40B4-BE49-F238E27FC236}">
                  <a16:creationId xmlns:a16="http://schemas.microsoft.com/office/drawing/2014/main" id="{227B19F0-7B9B-0F61-8F18-32948E3F9701}"/>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948244" y="2667100"/>
              <a:ext cx="196850" cy="172244"/>
            </a:xfrm>
            <a:prstGeom prst="rect">
              <a:avLst/>
            </a:prstGeom>
          </p:spPr>
        </p:pic>
        <p:pic>
          <p:nvPicPr>
            <p:cNvPr id="45" name="Graphic 44">
              <a:extLst>
                <a:ext uri="{FF2B5EF4-FFF2-40B4-BE49-F238E27FC236}">
                  <a16:creationId xmlns:a16="http://schemas.microsoft.com/office/drawing/2014/main" id="{C6D03B25-9D0E-2D81-D17A-10D5AE91746C}"/>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127538" y="2667100"/>
              <a:ext cx="196850" cy="172244"/>
            </a:xfrm>
            <a:prstGeom prst="rect">
              <a:avLst/>
            </a:prstGeom>
          </p:spPr>
        </p:pic>
      </p:grpSp>
      <p:pic>
        <p:nvPicPr>
          <p:cNvPr id="30" name="Picture 29" descr="A stack of colorful shipping containers&#10;&#10;Description automatically generated">
            <a:extLst>
              <a:ext uri="{FF2B5EF4-FFF2-40B4-BE49-F238E27FC236}">
                <a16:creationId xmlns:a16="http://schemas.microsoft.com/office/drawing/2014/main" id="{6C7E03FE-EE87-86FD-A488-B9AE6C88B2C8}"/>
              </a:ext>
            </a:extLst>
          </p:cNvPr>
          <p:cNvPicPr>
            <a:picLocks noChangeAspect="1"/>
          </p:cNvPicPr>
          <p:nvPr/>
        </p:nvPicPr>
        <p:blipFill>
          <a:blip r:embed="rId10"/>
          <a:stretch>
            <a:fillRect/>
          </a:stretch>
        </p:blipFill>
        <p:spPr>
          <a:xfrm>
            <a:off x="4602277" y="1544246"/>
            <a:ext cx="1530733" cy="858116"/>
          </a:xfrm>
          <a:prstGeom prst="roundRect">
            <a:avLst>
              <a:gd name="adj" fmla="val 7753"/>
            </a:avLst>
          </a:prstGeom>
        </p:spPr>
      </p:pic>
      <p:pic>
        <p:nvPicPr>
          <p:cNvPr id="46" name="Picture 45">
            <a:extLst>
              <a:ext uri="{FF2B5EF4-FFF2-40B4-BE49-F238E27FC236}">
                <a16:creationId xmlns:a16="http://schemas.microsoft.com/office/drawing/2014/main" id="{6CC70438-E9E0-2B7A-AAB2-AA9181E3BB8A}"/>
              </a:ext>
            </a:extLst>
          </p:cNvPr>
          <p:cNvPicPr>
            <a:picLocks noChangeAspect="1"/>
          </p:cNvPicPr>
          <p:nvPr/>
        </p:nvPicPr>
        <p:blipFill>
          <a:blip r:embed="rId11"/>
          <a:srcRect l="5424" r="5424"/>
          <a:stretch/>
        </p:blipFill>
        <p:spPr>
          <a:xfrm>
            <a:off x="4602277" y="2509872"/>
            <a:ext cx="1530733" cy="858116"/>
          </a:xfrm>
          <a:prstGeom prst="roundRect">
            <a:avLst>
              <a:gd name="adj" fmla="val 7753"/>
            </a:avLst>
          </a:prstGeom>
        </p:spPr>
      </p:pic>
      <p:pic>
        <p:nvPicPr>
          <p:cNvPr id="47" name="Picture 46">
            <a:extLst>
              <a:ext uri="{FF2B5EF4-FFF2-40B4-BE49-F238E27FC236}">
                <a16:creationId xmlns:a16="http://schemas.microsoft.com/office/drawing/2014/main" id="{14D197C6-726D-638A-2789-FFA49D009633}"/>
              </a:ext>
            </a:extLst>
          </p:cNvPr>
          <p:cNvPicPr>
            <a:picLocks noChangeAspect="1"/>
          </p:cNvPicPr>
          <p:nvPr/>
        </p:nvPicPr>
        <p:blipFill>
          <a:blip r:embed="rId12"/>
          <a:srcRect l="3268" r="45844"/>
          <a:stretch/>
        </p:blipFill>
        <p:spPr>
          <a:xfrm>
            <a:off x="4602277" y="3475496"/>
            <a:ext cx="1530733" cy="858116"/>
          </a:xfrm>
          <a:prstGeom prst="roundRect">
            <a:avLst>
              <a:gd name="adj" fmla="val 7753"/>
            </a:avLst>
          </a:prstGeom>
        </p:spPr>
      </p:pic>
      <p:pic>
        <p:nvPicPr>
          <p:cNvPr id="48" name="Picture 47">
            <a:extLst>
              <a:ext uri="{FF2B5EF4-FFF2-40B4-BE49-F238E27FC236}">
                <a16:creationId xmlns:a16="http://schemas.microsoft.com/office/drawing/2014/main" id="{7745DC2F-606D-9757-7890-FCFE06CB3ACE}"/>
              </a:ext>
            </a:extLst>
          </p:cNvPr>
          <p:cNvPicPr>
            <a:picLocks noChangeAspect="1"/>
          </p:cNvPicPr>
          <p:nvPr/>
        </p:nvPicPr>
        <p:blipFill>
          <a:blip r:embed="rId13"/>
          <a:srcRect l="9832" t="2023" r="7808" b="1"/>
          <a:stretch/>
        </p:blipFill>
        <p:spPr>
          <a:xfrm rot="5400000">
            <a:off x="4938584" y="4104817"/>
            <a:ext cx="858117" cy="1530733"/>
          </a:xfrm>
          <a:prstGeom prst="roundRect">
            <a:avLst>
              <a:gd name="adj" fmla="val 7753"/>
            </a:avLst>
          </a:prstGeom>
        </p:spPr>
      </p:pic>
      <p:pic>
        <p:nvPicPr>
          <p:cNvPr id="51" name="Picture 50">
            <a:extLst>
              <a:ext uri="{FF2B5EF4-FFF2-40B4-BE49-F238E27FC236}">
                <a16:creationId xmlns:a16="http://schemas.microsoft.com/office/drawing/2014/main" id="{5F872905-605F-7CAE-D86D-9C62E6EA2F6C}"/>
              </a:ext>
            </a:extLst>
          </p:cNvPr>
          <p:cNvPicPr>
            <a:picLocks noChangeAspect="1"/>
          </p:cNvPicPr>
          <p:nvPr/>
        </p:nvPicPr>
        <p:blipFill>
          <a:blip r:embed="rId14"/>
          <a:srcRect l="25336" t="19011" r="12731" b="19710"/>
          <a:stretch/>
        </p:blipFill>
        <p:spPr>
          <a:xfrm>
            <a:off x="4602277" y="5406056"/>
            <a:ext cx="1530733" cy="858116"/>
          </a:xfrm>
          <a:prstGeom prst="roundRect">
            <a:avLst>
              <a:gd name="adj" fmla="val 7753"/>
            </a:avLst>
          </a:prstGeom>
        </p:spPr>
      </p:pic>
      <p:pic>
        <p:nvPicPr>
          <p:cNvPr id="52" name="Picture 51">
            <a:extLst>
              <a:ext uri="{FF2B5EF4-FFF2-40B4-BE49-F238E27FC236}">
                <a16:creationId xmlns:a16="http://schemas.microsoft.com/office/drawing/2014/main" id="{299640AA-0ED8-4043-D4AD-B0EBD9DFB9EA}"/>
              </a:ext>
            </a:extLst>
          </p:cNvPr>
          <p:cNvPicPr>
            <a:picLocks noChangeAspect="1"/>
          </p:cNvPicPr>
          <p:nvPr/>
        </p:nvPicPr>
        <p:blipFill>
          <a:blip r:embed="rId15"/>
          <a:srcRect l="15824" t="47481" r="34172" b="32634"/>
          <a:stretch/>
        </p:blipFill>
        <p:spPr>
          <a:xfrm>
            <a:off x="472938" y="4830391"/>
            <a:ext cx="3605535" cy="1433780"/>
          </a:xfrm>
          <a:prstGeom prst="roundRect">
            <a:avLst>
              <a:gd name="adj" fmla="val 9982"/>
            </a:avLst>
          </a:prstGeom>
        </p:spPr>
      </p:pic>
      <p:sp>
        <p:nvSpPr>
          <p:cNvPr id="53" name="Rounded Rectangle 52">
            <a:extLst>
              <a:ext uri="{FF2B5EF4-FFF2-40B4-BE49-F238E27FC236}">
                <a16:creationId xmlns:a16="http://schemas.microsoft.com/office/drawing/2014/main" id="{50D62F6A-EC93-D196-C625-D47D84539A29}"/>
              </a:ext>
            </a:extLst>
          </p:cNvPr>
          <p:cNvSpPr/>
          <p:nvPr/>
        </p:nvSpPr>
        <p:spPr>
          <a:xfrm>
            <a:off x="6682825" y="3479824"/>
            <a:ext cx="1699846" cy="538901"/>
          </a:xfrm>
          <a:prstGeom prst="roundRect">
            <a:avLst>
              <a:gd name="adj" fmla="val 50000"/>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atin typeface="Funnel Sans" pitchFamily="2" charset="0"/>
              </a:rPr>
              <a:t>Tag/button</a:t>
            </a:r>
          </a:p>
        </p:txBody>
      </p:sp>
      <p:sp>
        <p:nvSpPr>
          <p:cNvPr id="55" name="Rounded Rectangle 54">
            <a:extLst>
              <a:ext uri="{FF2B5EF4-FFF2-40B4-BE49-F238E27FC236}">
                <a16:creationId xmlns:a16="http://schemas.microsoft.com/office/drawing/2014/main" id="{F6245158-90ED-3771-FB5A-7F3D5683C350}"/>
              </a:ext>
            </a:extLst>
          </p:cNvPr>
          <p:cNvSpPr/>
          <p:nvPr/>
        </p:nvSpPr>
        <p:spPr>
          <a:xfrm>
            <a:off x="6682825" y="2495085"/>
            <a:ext cx="1699846" cy="538901"/>
          </a:xfrm>
          <a:prstGeom prst="roundRect">
            <a:avLst>
              <a:gd name="adj" fmla="val 50000"/>
            </a:avLst>
          </a:prstGeom>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accent3"/>
                </a:solidFill>
                <a:latin typeface="Funnel Sans" pitchFamily="2" charset="0"/>
              </a:rPr>
              <a:t>Tag/button</a:t>
            </a:r>
          </a:p>
        </p:txBody>
      </p:sp>
      <p:sp>
        <p:nvSpPr>
          <p:cNvPr id="56" name="Rounded Rectangle 55">
            <a:extLst>
              <a:ext uri="{FF2B5EF4-FFF2-40B4-BE49-F238E27FC236}">
                <a16:creationId xmlns:a16="http://schemas.microsoft.com/office/drawing/2014/main" id="{644F6B76-0EA5-55E2-60FF-3BA45682F065}"/>
              </a:ext>
            </a:extLst>
          </p:cNvPr>
          <p:cNvSpPr/>
          <p:nvPr/>
        </p:nvSpPr>
        <p:spPr>
          <a:xfrm>
            <a:off x="6682825" y="1533793"/>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accent1"/>
                </a:solidFill>
                <a:latin typeface="Funnel Sans" pitchFamily="2" charset="0"/>
              </a:rPr>
              <a:t>Tag/button</a:t>
            </a:r>
          </a:p>
        </p:txBody>
      </p:sp>
      <p:sp>
        <p:nvSpPr>
          <p:cNvPr id="58" name="Text Placeholder 14">
            <a:extLst>
              <a:ext uri="{FF2B5EF4-FFF2-40B4-BE49-F238E27FC236}">
                <a16:creationId xmlns:a16="http://schemas.microsoft.com/office/drawing/2014/main" id="{D5204B74-2D5B-FE03-4817-420721EEEA1B}"/>
              </a:ext>
            </a:extLst>
          </p:cNvPr>
          <p:cNvSpPr txBox="1">
            <a:spLocks/>
          </p:cNvSpPr>
          <p:nvPr/>
        </p:nvSpPr>
        <p:spPr>
          <a:xfrm>
            <a:off x="472938"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Backgrounds</a:t>
            </a:r>
            <a:endParaRPr lang="en-US" sz="1400" dirty="0">
              <a:solidFill>
                <a:schemeClr val="bg1"/>
              </a:solidFill>
            </a:endParaRPr>
          </a:p>
        </p:txBody>
      </p:sp>
      <p:sp>
        <p:nvSpPr>
          <p:cNvPr id="59" name="Text Placeholder 14">
            <a:extLst>
              <a:ext uri="{FF2B5EF4-FFF2-40B4-BE49-F238E27FC236}">
                <a16:creationId xmlns:a16="http://schemas.microsoft.com/office/drawing/2014/main" id="{928C7AD1-B8CD-A9C9-D712-D53E4541096D}"/>
              </a:ext>
            </a:extLst>
          </p:cNvPr>
          <p:cNvSpPr txBox="1">
            <a:spLocks/>
          </p:cNvSpPr>
          <p:nvPr/>
        </p:nvSpPr>
        <p:spPr>
          <a:xfrm>
            <a:off x="4587987"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Images</a:t>
            </a:r>
            <a:endParaRPr lang="en-US" sz="1400" dirty="0">
              <a:solidFill>
                <a:schemeClr val="bg1"/>
              </a:solidFill>
            </a:endParaRPr>
          </a:p>
        </p:txBody>
      </p:sp>
      <p:sp>
        <p:nvSpPr>
          <p:cNvPr id="60" name="Text Placeholder 14">
            <a:extLst>
              <a:ext uri="{FF2B5EF4-FFF2-40B4-BE49-F238E27FC236}">
                <a16:creationId xmlns:a16="http://schemas.microsoft.com/office/drawing/2014/main" id="{EF211018-53EB-C6AA-525B-FE350653BDE2}"/>
              </a:ext>
            </a:extLst>
          </p:cNvPr>
          <p:cNvSpPr txBox="1">
            <a:spLocks/>
          </p:cNvSpPr>
          <p:nvPr/>
        </p:nvSpPr>
        <p:spPr>
          <a:xfrm>
            <a:off x="6656814"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Tags/buttons</a:t>
            </a:r>
            <a:endParaRPr lang="en-US" sz="1400" dirty="0">
              <a:solidFill>
                <a:schemeClr val="bg1"/>
              </a:solidFill>
            </a:endParaRPr>
          </a:p>
        </p:txBody>
      </p:sp>
      <p:sp>
        <p:nvSpPr>
          <p:cNvPr id="61" name="Text Placeholder 14">
            <a:extLst>
              <a:ext uri="{FF2B5EF4-FFF2-40B4-BE49-F238E27FC236}">
                <a16:creationId xmlns:a16="http://schemas.microsoft.com/office/drawing/2014/main" id="{50A3B8B5-4FD7-B642-4399-312673C1244D}"/>
              </a:ext>
            </a:extLst>
          </p:cNvPr>
          <p:cNvSpPr txBox="1">
            <a:spLocks/>
          </p:cNvSpPr>
          <p:nvPr/>
        </p:nvSpPr>
        <p:spPr>
          <a:xfrm>
            <a:off x="10668471"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olidFill>
                  <a:schemeClr val="bg1"/>
                </a:solidFill>
                <a:sym typeface="Georgia"/>
              </a:rPr>
              <a:t>Wayfinder</a:t>
            </a:r>
            <a:r>
              <a:rPr lang="en-US" sz="1400" dirty="0">
                <a:solidFill>
                  <a:schemeClr val="bg1"/>
                </a:solidFill>
                <a:sym typeface="Georgia"/>
              </a:rPr>
              <a:t> sets</a:t>
            </a:r>
            <a:endParaRPr lang="en-US" sz="1400" dirty="0">
              <a:solidFill>
                <a:schemeClr val="bg1"/>
              </a:solidFill>
            </a:endParaRPr>
          </a:p>
        </p:txBody>
      </p:sp>
      <p:pic>
        <p:nvPicPr>
          <p:cNvPr id="63" name="Graphic 62">
            <a:extLst>
              <a:ext uri="{FF2B5EF4-FFF2-40B4-BE49-F238E27FC236}">
                <a16:creationId xmlns:a16="http://schemas.microsoft.com/office/drawing/2014/main" id="{0C2E661E-6348-4B03-0CE6-620369BBF2B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9038788" y="1656942"/>
            <a:ext cx="196850" cy="172244"/>
          </a:xfrm>
          <a:prstGeom prst="rect">
            <a:avLst/>
          </a:prstGeom>
        </p:spPr>
      </p:pic>
      <p:pic>
        <p:nvPicPr>
          <p:cNvPr id="68" name="Graphic 67">
            <a:extLst>
              <a:ext uri="{FF2B5EF4-FFF2-40B4-BE49-F238E27FC236}">
                <a16:creationId xmlns:a16="http://schemas.microsoft.com/office/drawing/2014/main" id="{69F29FD0-533C-23CB-F7F7-9AF55CB9391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9038788" y="2645871"/>
            <a:ext cx="196850" cy="172244"/>
          </a:xfrm>
          <a:prstGeom prst="rect">
            <a:avLst/>
          </a:prstGeom>
        </p:spPr>
      </p:pic>
      <p:pic>
        <p:nvPicPr>
          <p:cNvPr id="73" name="Graphic 72">
            <a:extLst>
              <a:ext uri="{FF2B5EF4-FFF2-40B4-BE49-F238E27FC236}">
                <a16:creationId xmlns:a16="http://schemas.microsoft.com/office/drawing/2014/main" id="{671CB21D-305A-2FE4-F63B-575932D1488B}"/>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9038788" y="3629520"/>
            <a:ext cx="196850" cy="172244"/>
          </a:xfrm>
          <a:prstGeom prst="rect">
            <a:avLst/>
          </a:prstGeom>
        </p:spPr>
      </p:pic>
      <p:sp>
        <p:nvSpPr>
          <p:cNvPr id="77" name="Text Placeholder 14">
            <a:extLst>
              <a:ext uri="{FF2B5EF4-FFF2-40B4-BE49-F238E27FC236}">
                <a16:creationId xmlns:a16="http://schemas.microsoft.com/office/drawing/2014/main" id="{83A673A7-87BD-4645-2A26-0A44DA550F4A}"/>
              </a:ext>
            </a:extLst>
          </p:cNvPr>
          <p:cNvSpPr txBox="1">
            <a:spLocks/>
          </p:cNvSpPr>
          <p:nvPr/>
        </p:nvSpPr>
        <p:spPr>
          <a:xfrm>
            <a:off x="8839672"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Wayfinders</a:t>
            </a:r>
            <a:endParaRPr lang="en-US" sz="1400" dirty="0">
              <a:solidFill>
                <a:schemeClr val="bg1"/>
              </a:solidFill>
            </a:endParaRPr>
          </a:p>
        </p:txBody>
      </p:sp>
      <p:pic>
        <p:nvPicPr>
          <p:cNvPr id="78" name="Graphic 77">
            <a:extLst>
              <a:ext uri="{FF2B5EF4-FFF2-40B4-BE49-F238E27FC236}">
                <a16:creationId xmlns:a16="http://schemas.microsoft.com/office/drawing/2014/main" id="{7B5C2A31-6168-9411-5922-75211E682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7034" y="1656942"/>
            <a:ext cx="196850" cy="172244"/>
          </a:xfrm>
          <a:prstGeom prst="rect">
            <a:avLst/>
          </a:prstGeom>
        </p:spPr>
      </p:pic>
      <p:pic>
        <p:nvPicPr>
          <p:cNvPr id="79" name="Graphic 78">
            <a:extLst>
              <a:ext uri="{FF2B5EF4-FFF2-40B4-BE49-F238E27FC236}">
                <a16:creationId xmlns:a16="http://schemas.microsoft.com/office/drawing/2014/main" id="{57060B05-DDA9-B3B0-0663-A7E56A8E77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695280" y="1656942"/>
            <a:ext cx="196850" cy="172244"/>
          </a:xfrm>
          <a:prstGeom prst="rect">
            <a:avLst/>
          </a:prstGeom>
        </p:spPr>
      </p:pic>
      <p:pic>
        <p:nvPicPr>
          <p:cNvPr id="80" name="Graphic 79">
            <a:extLst>
              <a:ext uri="{FF2B5EF4-FFF2-40B4-BE49-F238E27FC236}">
                <a16:creationId xmlns:a16="http://schemas.microsoft.com/office/drawing/2014/main" id="{65264AE8-A79B-4024-E6BD-DF1B4F58C86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67034" y="2640010"/>
            <a:ext cx="196850" cy="172244"/>
          </a:xfrm>
          <a:prstGeom prst="rect">
            <a:avLst/>
          </a:prstGeom>
        </p:spPr>
      </p:pic>
      <p:pic>
        <p:nvPicPr>
          <p:cNvPr id="81" name="Graphic 80">
            <a:extLst>
              <a:ext uri="{FF2B5EF4-FFF2-40B4-BE49-F238E27FC236}">
                <a16:creationId xmlns:a16="http://schemas.microsoft.com/office/drawing/2014/main" id="{C7FB5512-9CA8-C139-84CE-C6E703EF01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9695280" y="2640010"/>
            <a:ext cx="196850" cy="172244"/>
          </a:xfrm>
          <a:prstGeom prst="rect">
            <a:avLst/>
          </a:prstGeom>
        </p:spPr>
      </p:pic>
      <p:pic>
        <p:nvPicPr>
          <p:cNvPr id="82" name="Graphic 81">
            <a:extLst>
              <a:ext uri="{FF2B5EF4-FFF2-40B4-BE49-F238E27FC236}">
                <a16:creationId xmlns:a16="http://schemas.microsoft.com/office/drawing/2014/main" id="{30CC52DE-B67B-F672-0DC8-33F3F479E1B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67034" y="3629520"/>
            <a:ext cx="196850" cy="172244"/>
          </a:xfrm>
          <a:prstGeom prst="rect">
            <a:avLst/>
          </a:prstGeom>
        </p:spPr>
      </p:pic>
      <p:pic>
        <p:nvPicPr>
          <p:cNvPr id="83" name="Graphic 82">
            <a:extLst>
              <a:ext uri="{FF2B5EF4-FFF2-40B4-BE49-F238E27FC236}">
                <a16:creationId xmlns:a16="http://schemas.microsoft.com/office/drawing/2014/main" id="{20026AB5-5F81-E44C-0B55-C9CD517125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9695280" y="3629520"/>
            <a:ext cx="196850" cy="172244"/>
          </a:xfrm>
          <a:prstGeom prst="rect">
            <a:avLst/>
          </a:prstGeom>
        </p:spPr>
      </p:pic>
      <p:pic>
        <p:nvPicPr>
          <p:cNvPr id="84" name="Graphic 83">
            <a:extLst>
              <a:ext uri="{FF2B5EF4-FFF2-40B4-BE49-F238E27FC236}">
                <a16:creationId xmlns:a16="http://schemas.microsoft.com/office/drawing/2014/main" id="{0820C9E3-B4F6-23A4-4085-FE2C8CB3C3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0070419" y="1656942"/>
            <a:ext cx="196850" cy="172244"/>
          </a:xfrm>
          <a:prstGeom prst="rect">
            <a:avLst/>
          </a:prstGeom>
        </p:spPr>
      </p:pic>
      <p:pic>
        <p:nvPicPr>
          <p:cNvPr id="85" name="Graphic 84">
            <a:extLst>
              <a:ext uri="{FF2B5EF4-FFF2-40B4-BE49-F238E27FC236}">
                <a16:creationId xmlns:a16="http://schemas.microsoft.com/office/drawing/2014/main" id="{A1437D56-6433-78C9-8899-CA962DF6E2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a:off x="10070419" y="2640010"/>
            <a:ext cx="196850" cy="172244"/>
          </a:xfrm>
          <a:prstGeom prst="rect">
            <a:avLst/>
          </a:prstGeom>
        </p:spPr>
      </p:pic>
      <p:pic>
        <p:nvPicPr>
          <p:cNvPr id="86" name="Graphic 85">
            <a:extLst>
              <a:ext uri="{FF2B5EF4-FFF2-40B4-BE49-F238E27FC236}">
                <a16:creationId xmlns:a16="http://schemas.microsoft.com/office/drawing/2014/main" id="{4E6D2C6B-6B94-CE9B-DCD3-37220B27AFC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10070419" y="3629520"/>
            <a:ext cx="196850" cy="172244"/>
          </a:xfrm>
          <a:prstGeom prst="rect">
            <a:avLst/>
          </a:prstGeom>
        </p:spPr>
      </p:pic>
    </p:spTree>
    <p:extLst>
      <p:ext uri="{BB962C8B-B14F-4D97-AF65-F5344CB8AC3E}">
        <p14:creationId xmlns:p14="http://schemas.microsoft.com/office/powerpoint/2010/main" val="165140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1B89D-E608-D5D2-A589-3782A53AAE58}"/>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AB4C4229-2A02-591F-BF25-74DB8A8F9A06}"/>
              </a:ext>
            </a:extLst>
          </p:cNvPr>
          <p:cNvSpPr>
            <a:spLocks noGrp="1"/>
          </p:cNvSpPr>
          <p:nvPr>
            <p:ph type="title"/>
          </p:nvPr>
        </p:nvSpPr>
        <p:spPr>
          <a:xfrm>
            <a:off x="1258300" y="462976"/>
            <a:ext cx="10640128" cy="538901"/>
          </a:xfrm>
        </p:spPr>
        <p:txBody>
          <a:bodyPr/>
          <a:lstStyle/>
          <a:p>
            <a:pPr lvl="0"/>
            <a:r>
              <a:rPr lang="en-US" dirty="0">
                <a:sym typeface="Georgia"/>
              </a:rPr>
              <a:t>AI Academy in Finance</a:t>
            </a:r>
            <a:endParaRPr lang="en-US" dirty="0"/>
          </a:p>
        </p:txBody>
      </p:sp>
      <p:sp>
        <p:nvSpPr>
          <p:cNvPr id="7" name="Google Shape;296;p15">
            <a:extLst>
              <a:ext uri="{FF2B5EF4-FFF2-40B4-BE49-F238E27FC236}">
                <a16:creationId xmlns:a16="http://schemas.microsoft.com/office/drawing/2014/main" id="{6CDD103A-6DD1-3F34-BC92-2F8075EADD24}"/>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tx1"/>
                </a:solidFill>
                <a:latin typeface="Funnel Sans" pitchFamily="2" charset="0"/>
                <a:ea typeface="Georgia"/>
                <a:cs typeface="Georgia"/>
                <a:sym typeface="Georgia"/>
              </a:rPr>
              <a:t>‸</a:t>
            </a:r>
            <a:endParaRPr>
              <a:solidFill>
                <a:schemeClr val="tx1"/>
              </a:solidFill>
              <a:latin typeface="Funnel Sans" pitchFamily="2" charset="0"/>
            </a:endParaRPr>
          </a:p>
        </p:txBody>
      </p:sp>
      <p:pic>
        <p:nvPicPr>
          <p:cNvPr id="8" name="Google Shape;297;p15">
            <a:extLst>
              <a:ext uri="{FF2B5EF4-FFF2-40B4-BE49-F238E27FC236}">
                <a16:creationId xmlns:a16="http://schemas.microsoft.com/office/drawing/2014/main" id="{3533B6DF-BEFE-0F61-FC52-19EF9B961CA1}"/>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2CBC10A6-EC0A-08DF-DF9C-068E33157010}"/>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61613EDA-0ACC-32BE-0859-326AE3DFB3D1}"/>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CC89A819-2AA0-0DF4-066F-E5D3D5D817ED}"/>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7B732890-3872-0581-711C-EF39234B9EAC}"/>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dirty="0">
                <a:solidFill>
                  <a:schemeClr val="tx1"/>
                </a:solidFill>
                <a:latin typeface="Funnel Sans" pitchFamily="2" charset="0"/>
                <a:ea typeface="Georgia"/>
                <a:cs typeface="Georgia"/>
                <a:sym typeface="Georgia"/>
              </a:rPr>
              <a:t>‸</a:t>
            </a:r>
            <a:endParaRPr dirty="0">
              <a:solidFill>
                <a:schemeClr val="tx1"/>
              </a:solidFill>
              <a:latin typeface="Funnel Sans" pitchFamily="2" charset="0"/>
            </a:endParaRPr>
          </a:p>
        </p:txBody>
      </p:sp>
      <p:sp>
        <p:nvSpPr>
          <p:cNvPr id="15" name="Google Shape;306;p15">
            <a:extLst>
              <a:ext uri="{FF2B5EF4-FFF2-40B4-BE49-F238E27FC236}">
                <a16:creationId xmlns:a16="http://schemas.microsoft.com/office/drawing/2014/main" id="{3952BDB9-3EE7-96E8-6643-F20924561BF3}"/>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Technical Skills</a:t>
            </a:r>
            <a:endParaRPr>
              <a:solidFill>
                <a:schemeClr val="bg2"/>
              </a:solidFill>
              <a:latin typeface="Funnel Sans" pitchFamily="2" charset="0"/>
            </a:endParaRPr>
          </a:p>
        </p:txBody>
      </p:sp>
      <p:sp>
        <p:nvSpPr>
          <p:cNvPr id="16" name="Google Shape;307;p15">
            <a:extLst>
              <a:ext uri="{FF2B5EF4-FFF2-40B4-BE49-F238E27FC236}">
                <a16:creationId xmlns:a16="http://schemas.microsoft.com/office/drawing/2014/main" id="{C44C32B6-9F4B-6670-F09F-5C168023F3E7}"/>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Applied AI in Business</a:t>
            </a:r>
            <a:endParaRPr>
              <a:solidFill>
                <a:schemeClr val="bg2"/>
              </a:solidFill>
              <a:latin typeface="Funnel Sans" pitchFamily="2" charset="0"/>
            </a:endParaRPr>
          </a:p>
        </p:txBody>
      </p:sp>
      <p:sp>
        <p:nvSpPr>
          <p:cNvPr id="17" name="Google Shape;308;p15">
            <a:extLst>
              <a:ext uri="{FF2B5EF4-FFF2-40B4-BE49-F238E27FC236}">
                <a16:creationId xmlns:a16="http://schemas.microsoft.com/office/drawing/2014/main" id="{078FCC0B-6EFE-D15D-ED88-5F0A8AFB651D}"/>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dirty="0">
                <a:solidFill>
                  <a:schemeClr val="bg2"/>
                </a:solidFill>
                <a:latin typeface="Funnel Sans" pitchFamily="2" charset="0"/>
                <a:ea typeface="Georgia"/>
                <a:cs typeface="Georgia"/>
                <a:sym typeface="Georgia"/>
              </a:rPr>
              <a:t>Data Literacy</a:t>
            </a:r>
            <a:endParaRPr dirty="0">
              <a:solidFill>
                <a:schemeClr val="bg2"/>
              </a:solidFill>
              <a:latin typeface="Funnel Sans" pitchFamily="2" charset="0"/>
            </a:endParaRPr>
          </a:p>
        </p:txBody>
      </p:sp>
      <p:sp>
        <p:nvSpPr>
          <p:cNvPr id="18" name="Google Shape;309;p15">
            <a:extLst>
              <a:ext uri="{FF2B5EF4-FFF2-40B4-BE49-F238E27FC236}">
                <a16:creationId xmlns:a16="http://schemas.microsoft.com/office/drawing/2014/main" id="{4381A37E-180F-7FF7-C64E-207E2FBB49B2}"/>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Genpact &amp; Partner AI-Tools</a:t>
            </a:r>
            <a:endParaRPr>
              <a:solidFill>
                <a:schemeClr val="bg2"/>
              </a:solidFill>
              <a:latin typeface="Funnel Sans" pitchFamily="2" charset="0"/>
            </a:endParaRPr>
          </a:p>
        </p:txBody>
      </p:sp>
      <p:sp>
        <p:nvSpPr>
          <p:cNvPr id="19" name="Google Shape;310;p15">
            <a:extLst>
              <a:ext uri="{FF2B5EF4-FFF2-40B4-BE49-F238E27FC236}">
                <a16:creationId xmlns:a16="http://schemas.microsoft.com/office/drawing/2014/main" id="{A91C2590-D5D7-6C3D-4057-6EB39A667B85}"/>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Analyst</a:t>
            </a:r>
            <a:endParaRPr>
              <a:solidFill>
                <a:schemeClr val="bg2"/>
              </a:solidFill>
              <a:latin typeface="Funnel Sans" pitchFamily="2" charset="0"/>
            </a:endParaRPr>
          </a:p>
        </p:txBody>
      </p:sp>
      <p:sp>
        <p:nvSpPr>
          <p:cNvPr id="20" name="Google Shape;311;p15">
            <a:extLst>
              <a:ext uri="{FF2B5EF4-FFF2-40B4-BE49-F238E27FC236}">
                <a16:creationId xmlns:a16="http://schemas.microsoft.com/office/drawing/2014/main" id="{BEAFFE3F-6E88-8111-D973-6BF0DB0F1E4C}"/>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Vice President</a:t>
            </a:r>
            <a:endParaRPr>
              <a:solidFill>
                <a:schemeClr val="bg2"/>
              </a:solidFill>
              <a:latin typeface="Funnel Sans" pitchFamily="2" charset="0"/>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1" name="Google Shape;312;p15">
            <a:extLst>
              <a:ext uri="{FF2B5EF4-FFF2-40B4-BE49-F238E27FC236}">
                <a16:creationId xmlns:a16="http://schemas.microsoft.com/office/drawing/2014/main" id="{48E80AEA-5BEA-C722-02D5-F10BCBC6BF6C}"/>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Director</a:t>
            </a:r>
            <a:endParaRPr>
              <a:solidFill>
                <a:schemeClr val="bg2"/>
              </a:solidFill>
              <a:latin typeface="Funnel Sans" pitchFamily="2" charset="0"/>
            </a:endParaRPr>
          </a:p>
        </p:txBody>
      </p:sp>
      <p:sp>
        <p:nvSpPr>
          <p:cNvPr id="22" name="Google Shape;313;p15">
            <a:extLst>
              <a:ext uri="{FF2B5EF4-FFF2-40B4-BE49-F238E27FC236}">
                <a16:creationId xmlns:a16="http://schemas.microsoft.com/office/drawing/2014/main" id="{B202B37B-68FD-D474-6788-D32711E8167D}"/>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Manager</a:t>
            </a:r>
            <a:endParaRPr>
              <a:solidFill>
                <a:schemeClr val="bg2"/>
              </a:solidFill>
              <a:latin typeface="Funnel Sans" pitchFamily="2" charset="0"/>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3" name="Google Shape;314;p15">
            <a:extLst>
              <a:ext uri="{FF2B5EF4-FFF2-40B4-BE49-F238E27FC236}">
                <a16:creationId xmlns:a16="http://schemas.microsoft.com/office/drawing/2014/main" id="{5FBF7BB1-BBDB-C9E0-9263-6FE033139954}"/>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Biggest </a:t>
            </a:r>
            <a:endParaRPr dirty="0">
              <a:solidFill>
                <a:schemeClr val="bg2"/>
              </a:solidFill>
              <a:latin typeface="Funnel Sans" pitchFamily="2" charset="0"/>
            </a:endParaRPr>
          </a:p>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barrier</a:t>
            </a:r>
            <a:endParaRPr dirty="0">
              <a:solidFill>
                <a:schemeClr val="bg2"/>
              </a:solidFill>
              <a:latin typeface="Funnel Sans" pitchFamily="2" charset="0"/>
            </a:endParaRPr>
          </a:p>
        </p:txBody>
      </p:sp>
      <p:sp>
        <p:nvSpPr>
          <p:cNvPr id="24" name="Google Shape;315;p15">
            <a:extLst>
              <a:ext uri="{FF2B5EF4-FFF2-40B4-BE49-F238E27FC236}">
                <a16:creationId xmlns:a16="http://schemas.microsoft.com/office/drawing/2014/main" id="{7A9F33E4-8D23-D2DC-758D-F686F19F6C9D}"/>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bg2"/>
                </a:solidFill>
                <a:latin typeface="Funnel Sans" pitchFamily="2" charset="0"/>
                <a:ea typeface="Georgia"/>
                <a:cs typeface="Georgia"/>
                <a:sym typeface="Georgia"/>
              </a:rPr>
              <a:t>Finance individuals say low levels of data literacy &amp; technical skills</a:t>
            </a:r>
            <a:endParaRPr>
              <a:solidFill>
                <a:schemeClr val="bg2"/>
              </a:solidFill>
              <a:latin typeface="Funnel Sans" pitchFamily="2" charset="0"/>
            </a:endParaRPr>
          </a:p>
          <a:p>
            <a:pPr marL="0" marR="0" lvl="0" indent="0" algn="l" rtl="0">
              <a:spcBef>
                <a:spcPts val="0"/>
              </a:spcBef>
              <a:spcAft>
                <a:spcPts val="0"/>
              </a:spcAft>
              <a:buNone/>
            </a:pPr>
            <a:endParaRPr sz="1400">
              <a:solidFill>
                <a:schemeClr val="bg2"/>
              </a:solidFill>
              <a:latin typeface="Funnel Sans" pitchFamily="2" charset="0"/>
              <a:ea typeface="Georgia"/>
              <a:cs typeface="Georgia"/>
              <a:sym typeface="Georgia"/>
            </a:endParaRPr>
          </a:p>
        </p:txBody>
      </p:sp>
      <p:sp>
        <p:nvSpPr>
          <p:cNvPr id="25" name="Google Shape;316;p15">
            <a:extLst>
              <a:ext uri="{FF2B5EF4-FFF2-40B4-BE49-F238E27FC236}">
                <a16:creationId xmlns:a16="http://schemas.microsoft.com/office/drawing/2014/main" id="{4947EC5C-FB8F-EECA-F9E8-442E054E0B2F}"/>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bg2"/>
                </a:solidFill>
                <a:latin typeface="Funnel Sans" pitchFamily="2" charset="0"/>
                <a:ea typeface="Georgia"/>
                <a:cs typeface="Georgia"/>
                <a:sym typeface="Georgia"/>
              </a:rPr>
              <a:t>45</a:t>
            </a:r>
            <a:r>
              <a:rPr lang="en-US" sz="5400">
                <a:solidFill>
                  <a:schemeClr val="bg2"/>
                </a:solidFill>
                <a:latin typeface="Funnel Sans" pitchFamily="2" charset="0"/>
                <a:ea typeface="Georgia"/>
                <a:cs typeface="Georgia"/>
                <a:sym typeface="Georgia"/>
              </a:rPr>
              <a:t>%</a:t>
            </a:r>
            <a:endParaRPr sz="7200">
              <a:solidFill>
                <a:schemeClr val="bg2"/>
              </a:solidFill>
              <a:latin typeface="Funnel Sans" pitchFamily="2" charset="0"/>
              <a:ea typeface="Georgia"/>
              <a:cs typeface="Georgia"/>
              <a:sym typeface="Georgia"/>
            </a:endParaRPr>
          </a:p>
        </p:txBody>
      </p:sp>
      <p:sp>
        <p:nvSpPr>
          <p:cNvPr id="26" name="Google Shape;317;p15">
            <a:extLst>
              <a:ext uri="{FF2B5EF4-FFF2-40B4-BE49-F238E27FC236}">
                <a16:creationId xmlns:a16="http://schemas.microsoft.com/office/drawing/2014/main" id="{DEFA653B-10A0-02F4-9B8A-A130A088745E}"/>
              </a:ext>
            </a:extLst>
          </p:cNvPr>
          <p:cNvSpPr txBox="1"/>
          <p:nvPr/>
        </p:nvSpPr>
        <p:spPr>
          <a:xfrm>
            <a:off x="4862817" y="1566484"/>
            <a:ext cx="2885077" cy="405889"/>
          </a:xfrm>
          <a:prstGeom prst="rect">
            <a:avLst/>
          </a:prstGeom>
          <a:gradFill flip="none" rotWithShape="1">
            <a:gsLst>
              <a:gs pos="82000">
                <a:schemeClr val="tx1"/>
              </a:gs>
              <a:gs pos="17000">
                <a:schemeClr val="tx1"/>
              </a:gs>
              <a:gs pos="0">
                <a:schemeClr val="tx1">
                  <a:alpha val="0"/>
                </a:schemeClr>
              </a:gs>
              <a:gs pos="50000">
                <a:schemeClr val="tx1"/>
              </a:gs>
              <a:gs pos="99000">
                <a:schemeClr val="tx1">
                  <a:alpha val="0"/>
                </a:schemeClr>
              </a:gs>
            </a:gsLst>
            <a:lin ang="10200000" scaled="0"/>
            <a:tileRect/>
          </a:gradFill>
          <a:ln>
            <a:noFill/>
          </a:ln>
        </p:spPr>
        <p:txBody>
          <a:bodyPr spcFirstLastPara="1" wrap="square" lIns="90000" tIns="45700" rIns="91425" bIns="45700" anchor="ctr" anchorCtr="0">
            <a:noAutofit/>
          </a:bodyPr>
          <a:lstStyle/>
          <a:p>
            <a:pPr marL="0" marR="0" lvl="0" indent="0" algn="ctr" rtl="0">
              <a:spcBef>
                <a:spcPts val="0"/>
              </a:spcBef>
              <a:spcAft>
                <a:spcPts val="0"/>
              </a:spcAft>
              <a:buNone/>
            </a:pPr>
            <a:r>
              <a:rPr lang="en-US" sz="1400" dirty="0">
                <a:solidFill>
                  <a:schemeClr val="bg2"/>
                </a:solidFill>
                <a:latin typeface="Funnel Sans" pitchFamily="2" charset="0"/>
                <a:ea typeface="Georgia"/>
                <a:cs typeface="Georgia"/>
                <a:sym typeface="Georgia"/>
              </a:rPr>
              <a:t>Client retained roles</a:t>
            </a:r>
            <a:endParaRPr sz="1400" dirty="0">
              <a:solidFill>
                <a:schemeClr val="bg2"/>
              </a:solidFill>
              <a:latin typeface="Funnel Sans" pitchFamily="2" charset="0"/>
              <a:ea typeface="Georgia"/>
              <a:cs typeface="Georgia"/>
              <a:sym typeface="Georgia"/>
            </a:endParaRPr>
          </a:p>
        </p:txBody>
      </p:sp>
      <p:grpSp>
        <p:nvGrpSpPr>
          <p:cNvPr id="27" name="Google Shape;318;p15">
            <a:extLst>
              <a:ext uri="{FF2B5EF4-FFF2-40B4-BE49-F238E27FC236}">
                <a16:creationId xmlns:a16="http://schemas.microsoft.com/office/drawing/2014/main" id="{9C40A783-9E1B-F1AB-F463-31BB111853DE}"/>
              </a:ext>
            </a:extLst>
          </p:cNvPr>
          <p:cNvGrpSpPr/>
          <p:nvPr/>
        </p:nvGrpSpPr>
        <p:grpSpPr>
          <a:xfrm>
            <a:off x="8865090" y="2611100"/>
            <a:ext cx="2996222" cy="1892508"/>
            <a:chOff x="8839200" y="2611100"/>
            <a:chExt cx="3048002" cy="1892508"/>
          </a:xfrm>
        </p:grpSpPr>
        <p:cxnSp>
          <p:nvCxnSpPr>
            <p:cNvPr id="28" name="Google Shape;319;p15">
              <a:extLst>
                <a:ext uri="{FF2B5EF4-FFF2-40B4-BE49-F238E27FC236}">
                  <a16:creationId xmlns:a16="http://schemas.microsoft.com/office/drawing/2014/main" id="{CB2D1232-B3E4-3D13-9C34-50680E0B2D98}"/>
                </a:ext>
              </a:extLst>
            </p:cNvPr>
            <p:cNvCxnSpPr/>
            <p:nvPr/>
          </p:nvCxnSpPr>
          <p:spPr>
            <a:xfrm>
              <a:off x="8839200" y="2611100"/>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29" name="Google Shape;320;p15">
              <a:extLst>
                <a:ext uri="{FF2B5EF4-FFF2-40B4-BE49-F238E27FC236}">
                  <a16:creationId xmlns:a16="http://schemas.microsoft.com/office/drawing/2014/main" id="{2220456F-E0C3-718B-D015-C37D49BC5509}"/>
                </a:ext>
              </a:extLst>
            </p:cNvPr>
            <p:cNvCxnSpPr/>
            <p:nvPr/>
          </p:nvCxnSpPr>
          <p:spPr>
            <a:xfrm>
              <a:off x="8839200" y="3241936"/>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0" name="Google Shape;321;p15">
              <a:extLst>
                <a:ext uri="{FF2B5EF4-FFF2-40B4-BE49-F238E27FC236}">
                  <a16:creationId xmlns:a16="http://schemas.microsoft.com/office/drawing/2014/main" id="{A55577D3-323F-E7C6-6686-60759478C0D8}"/>
                </a:ext>
              </a:extLst>
            </p:cNvPr>
            <p:cNvCxnSpPr/>
            <p:nvPr/>
          </p:nvCxnSpPr>
          <p:spPr>
            <a:xfrm>
              <a:off x="8839200" y="3872772"/>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1" name="Google Shape;322;p15">
              <a:extLst>
                <a:ext uri="{FF2B5EF4-FFF2-40B4-BE49-F238E27FC236}">
                  <a16:creationId xmlns:a16="http://schemas.microsoft.com/office/drawing/2014/main" id="{52B14308-15B8-B65C-DB15-80BF915077E7}"/>
                </a:ext>
              </a:extLst>
            </p:cNvPr>
            <p:cNvCxnSpPr/>
            <p:nvPr/>
          </p:nvCxnSpPr>
          <p:spPr>
            <a:xfrm>
              <a:off x="8839200" y="4503608"/>
              <a:ext cx="3048002" cy="0"/>
            </a:xfrm>
            <a:prstGeom prst="straightConnector1">
              <a:avLst/>
            </a:prstGeom>
            <a:noFill/>
            <a:ln w="9525" cap="flat" cmpd="sng">
              <a:solidFill>
                <a:schemeClr val="lt1"/>
              </a:solidFill>
              <a:prstDash val="solid"/>
              <a:miter lim="800000"/>
              <a:headEnd type="oval" w="med" len="med"/>
              <a:tailEnd type="none" w="sm" len="sm"/>
            </a:ln>
          </p:spPr>
        </p:cxnSp>
      </p:grpSp>
      <p:sp>
        <p:nvSpPr>
          <p:cNvPr id="4" name="Google Shape;21;p33">
            <a:extLst>
              <a:ext uri="{FF2B5EF4-FFF2-40B4-BE49-F238E27FC236}">
                <a16:creationId xmlns:a16="http://schemas.microsoft.com/office/drawing/2014/main" id="{A2068068-95A1-39A0-BEC7-118F93618AD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15</a:t>
            </a:fld>
            <a:endParaRPr lang="en-US" dirty="0"/>
          </a:p>
        </p:txBody>
      </p:sp>
      <p:sp>
        <p:nvSpPr>
          <p:cNvPr id="5" name="Google Shape;22;p26">
            <a:extLst>
              <a:ext uri="{FF2B5EF4-FFF2-40B4-BE49-F238E27FC236}">
                <a16:creationId xmlns:a16="http://schemas.microsoft.com/office/drawing/2014/main" id="{9DAB55BC-F7A9-73E6-866B-1B28A9961A47}"/>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Rounded Rectangle 5">
            <a:extLst>
              <a:ext uri="{FF2B5EF4-FFF2-40B4-BE49-F238E27FC236}">
                <a16:creationId xmlns:a16="http://schemas.microsoft.com/office/drawing/2014/main" id="{D09E6CE8-4EE2-A820-9EF7-2853A8809B86}"/>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accent1"/>
                </a:solidFill>
                <a:latin typeface="Funnel Sans" pitchFamily="2" charset="0"/>
              </a:rPr>
              <a:t>Launching soon</a:t>
            </a:r>
          </a:p>
        </p:txBody>
      </p:sp>
    </p:spTree>
    <p:extLst>
      <p:ext uri="{BB962C8B-B14F-4D97-AF65-F5344CB8AC3E}">
        <p14:creationId xmlns:p14="http://schemas.microsoft.com/office/powerpoint/2010/main" val="36198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ppt_w</p:attrName>
                                        </p:attrNameLst>
                                      </p:cBhvr>
                                      <p:tavLst>
                                        <p:tav tm="0">
                                          <p:val>
                                            <p:strVal val="0"/>
                                          </p:val>
                                        </p:tav>
                                        <p:tav tm="100000">
                                          <p:val>
                                            <p:strVal val="#ppt_w"/>
                                          </p:val>
                                        </p:tav>
                                      </p:tavLst>
                                    </p:anim>
                                    <p:anim calcmode="lin" valueType="num">
                                      <p:cBhvr additive="base">
                                        <p:cTn id="32" dur="500"/>
                                        <p:tgtEl>
                                          <p:spTgt spid="25"/>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E7B5-1176-CA64-F5ED-F4E37D6DAA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5EDFA2-5668-C086-26F8-81E0895112F3}"/>
              </a:ext>
            </a:extLst>
          </p:cNvPr>
          <p:cNvSpPr>
            <a:spLocks noGrp="1"/>
          </p:cNvSpPr>
          <p:nvPr>
            <p:ph type="title"/>
          </p:nvPr>
        </p:nvSpPr>
        <p:spPr/>
        <p:txBody>
          <a:bodyPr/>
          <a:lstStyle/>
          <a:p>
            <a:r>
              <a:rPr lang="en-GB" dirty="0"/>
              <a:t>Thank you</a:t>
            </a:r>
          </a:p>
        </p:txBody>
      </p:sp>
      <p:sp>
        <p:nvSpPr>
          <p:cNvPr id="6" name="Google Shape;22;p26">
            <a:extLst>
              <a:ext uri="{FF2B5EF4-FFF2-40B4-BE49-F238E27FC236}">
                <a16:creationId xmlns:a16="http://schemas.microsoft.com/office/drawing/2014/main" id="{0045CF12-E20C-6480-4229-FF64DFCDF3C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1675845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2F89-35E4-263E-693D-6D8F90FC05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9B8CA-2FB5-921F-6DF5-48D5BC44FDCD}"/>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D25B4D42-B44E-4DC8-572D-7BC0E291904A}"/>
              </a:ext>
            </a:extLst>
          </p:cNvPr>
          <p:cNvSpPr>
            <a:spLocks noGrp="1"/>
          </p:cNvSpPr>
          <p:nvPr>
            <p:ph type="body" idx="2"/>
          </p:nvPr>
        </p:nvSpPr>
        <p:spPr/>
        <p:txBody>
          <a:bodyPr/>
          <a:lstStyle/>
          <a:p>
            <a:r>
              <a:rPr lang="en-GB" dirty="0"/>
              <a:t>Innovation into action</a:t>
            </a:r>
          </a:p>
        </p:txBody>
      </p:sp>
      <p:grpSp>
        <p:nvGrpSpPr>
          <p:cNvPr id="10" name="Group 9">
            <a:extLst>
              <a:ext uri="{FF2B5EF4-FFF2-40B4-BE49-F238E27FC236}">
                <a16:creationId xmlns:a16="http://schemas.microsoft.com/office/drawing/2014/main" id="{EA04054B-679E-BA39-959F-36D889206B25}"/>
              </a:ext>
            </a:extLst>
          </p:cNvPr>
          <p:cNvGrpSpPr/>
          <p:nvPr/>
        </p:nvGrpSpPr>
        <p:grpSpPr>
          <a:xfrm>
            <a:off x="918332" y="4893631"/>
            <a:ext cx="710126" cy="196850"/>
            <a:chOff x="1601959" y="2654797"/>
            <a:chExt cx="710126" cy="196850"/>
          </a:xfrm>
        </p:grpSpPr>
        <p:pic>
          <p:nvPicPr>
            <p:cNvPr id="11" name="Graphic 10">
              <a:extLst>
                <a:ext uri="{FF2B5EF4-FFF2-40B4-BE49-F238E27FC236}">
                  <a16:creationId xmlns:a16="http://schemas.microsoft.com/office/drawing/2014/main" id="{35327F8B-9E9E-96D0-0370-C7F85D7301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A7A80CCA-406F-3711-01F4-AD7F74D97E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A554269C-7C88-6BDF-9FB7-BDF18AFE12B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C0A36176-6383-BA5E-08CC-43DCD1D6E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sp>
        <p:nvSpPr>
          <p:cNvPr id="15" name="Google Shape;22;p26">
            <a:extLst>
              <a:ext uri="{FF2B5EF4-FFF2-40B4-BE49-F238E27FC236}">
                <a16:creationId xmlns:a16="http://schemas.microsoft.com/office/drawing/2014/main" id="{1CC7F036-2A00-4463-FE0B-95FC870577B3}"/>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86422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4B0D6-0A5E-7333-0415-3387FEDD1A4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73BF16B-F40C-083B-C897-89AE49730BEB}"/>
              </a:ext>
            </a:extLst>
          </p:cNvPr>
          <p:cNvSpPr>
            <a:spLocks noGrp="1"/>
          </p:cNvSpPr>
          <p:nvPr>
            <p:ph type="body" idx="2"/>
          </p:nvPr>
        </p:nvSpPr>
        <p:spPr/>
        <p:txBody>
          <a:bodyPr/>
          <a:lstStyle/>
          <a:p>
            <a:r>
              <a:rPr lang="en-GB" dirty="0"/>
              <a:t>Level 1</a:t>
            </a:r>
          </a:p>
        </p:txBody>
      </p:sp>
      <p:sp>
        <p:nvSpPr>
          <p:cNvPr id="4" name="Text Placeholder 3">
            <a:extLst>
              <a:ext uri="{FF2B5EF4-FFF2-40B4-BE49-F238E27FC236}">
                <a16:creationId xmlns:a16="http://schemas.microsoft.com/office/drawing/2014/main" id="{3783AAC9-B20E-EE53-D746-C774BB0B9F56}"/>
              </a:ext>
            </a:extLst>
          </p:cNvPr>
          <p:cNvSpPr>
            <a:spLocks noGrp="1"/>
          </p:cNvSpPr>
          <p:nvPr>
            <p:ph type="body" idx="13"/>
          </p:nvPr>
        </p:nvSpPr>
        <p:spPr/>
        <p:txBody>
          <a:bodyPr/>
          <a:lstStyle/>
          <a:p>
            <a:r>
              <a:rPr lang="en-GB" dirty="0"/>
              <a:t>Level 2</a:t>
            </a:r>
          </a:p>
          <a:p>
            <a:endParaRPr lang="en-GB" dirty="0"/>
          </a:p>
        </p:txBody>
      </p:sp>
      <p:sp>
        <p:nvSpPr>
          <p:cNvPr id="5" name="Text Placeholder 4">
            <a:extLst>
              <a:ext uri="{FF2B5EF4-FFF2-40B4-BE49-F238E27FC236}">
                <a16:creationId xmlns:a16="http://schemas.microsoft.com/office/drawing/2014/main" id="{3106E1D0-914C-7C3B-823B-50713505667B}"/>
              </a:ext>
            </a:extLst>
          </p:cNvPr>
          <p:cNvSpPr>
            <a:spLocks noGrp="1"/>
          </p:cNvSpPr>
          <p:nvPr>
            <p:ph type="body" idx="14"/>
          </p:nvPr>
        </p:nvSpPr>
        <p:spPr/>
        <p:txBody>
          <a:bodyPr/>
          <a:lstStyle/>
          <a:p>
            <a:r>
              <a:rPr lang="en-GB" dirty="0"/>
              <a:t>Level 3</a:t>
            </a:r>
          </a:p>
        </p:txBody>
      </p:sp>
      <p:sp>
        <p:nvSpPr>
          <p:cNvPr id="6" name="Text Placeholder 5">
            <a:extLst>
              <a:ext uri="{FF2B5EF4-FFF2-40B4-BE49-F238E27FC236}">
                <a16:creationId xmlns:a16="http://schemas.microsoft.com/office/drawing/2014/main" id="{638D77B0-2920-ACDA-C17E-A96D6B2F4E4F}"/>
              </a:ext>
            </a:extLst>
          </p:cNvPr>
          <p:cNvSpPr>
            <a:spLocks noGrp="1"/>
          </p:cNvSpPr>
          <p:nvPr>
            <p:ph type="body" idx="15"/>
          </p:nvPr>
        </p:nvSpPr>
        <p:spPr/>
        <p:txBody>
          <a:bodyPr/>
          <a:lstStyle/>
          <a:p>
            <a:r>
              <a:rPr lang="en-GB" dirty="0"/>
              <a:t>Level 4</a:t>
            </a:r>
          </a:p>
        </p:txBody>
      </p:sp>
      <p:sp>
        <p:nvSpPr>
          <p:cNvPr id="7" name="Text Placeholder 6">
            <a:extLst>
              <a:ext uri="{FF2B5EF4-FFF2-40B4-BE49-F238E27FC236}">
                <a16:creationId xmlns:a16="http://schemas.microsoft.com/office/drawing/2014/main" id="{59D11941-8D2F-7E94-3D16-3A4D4291AE6E}"/>
              </a:ext>
            </a:extLst>
          </p:cNvPr>
          <p:cNvSpPr>
            <a:spLocks noGrp="1"/>
          </p:cNvSpPr>
          <p:nvPr>
            <p:ph type="body" idx="16"/>
          </p:nvPr>
        </p:nvSpPr>
        <p:spPr/>
        <p:txBody>
          <a:bodyPr/>
          <a:lstStyle/>
          <a:p>
            <a:r>
              <a:rPr lang="en-GB" dirty="0"/>
              <a:t>Level 5</a:t>
            </a:r>
          </a:p>
        </p:txBody>
      </p:sp>
      <p:sp>
        <p:nvSpPr>
          <p:cNvPr id="8" name="Text Placeholder 7">
            <a:extLst>
              <a:ext uri="{FF2B5EF4-FFF2-40B4-BE49-F238E27FC236}">
                <a16:creationId xmlns:a16="http://schemas.microsoft.com/office/drawing/2014/main" id="{3B410F91-66B3-182D-F166-B28F88368D64}"/>
              </a:ext>
            </a:extLst>
          </p:cNvPr>
          <p:cNvSpPr>
            <a:spLocks noGrp="1"/>
          </p:cNvSpPr>
          <p:nvPr>
            <p:ph type="body" idx="17"/>
          </p:nvPr>
        </p:nvSpPr>
        <p:spPr/>
        <p:txBody>
          <a:bodyPr/>
          <a:lstStyle/>
          <a:p>
            <a:r>
              <a:rPr lang="en-GB" dirty="0"/>
              <a:t>Level 6</a:t>
            </a:r>
          </a:p>
        </p:txBody>
      </p:sp>
      <p:sp>
        <p:nvSpPr>
          <p:cNvPr id="15" name="Google Shape;21;p33">
            <a:extLst>
              <a:ext uri="{FF2B5EF4-FFF2-40B4-BE49-F238E27FC236}">
                <a16:creationId xmlns:a16="http://schemas.microsoft.com/office/drawing/2014/main" id="{F9474F40-F822-7EDA-6A0D-03C385D9082A}"/>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3</a:t>
            </a:fld>
            <a:endParaRPr lang="en-US" dirty="0"/>
          </a:p>
        </p:txBody>
      </p:sp>
      <p:sp>
        <p:nvSpPr>
          <p:cNvPr id="17" name="Title 16">
            <a:extLst>
              <a:ext uri="{FF2B5EF4-FFF2-40B4-BE49-F238E27FC236}">
                <a16:creationId xmlns:a16="http://schemas.microsoft.com/office/drawing/2014/main" id="{F3320D25-88F1-733C-95C2-96655EB2957D}"/>
              </a:ext>
            </a:extLst>
          </p:cNvPr>
          <p:cNvSpPr>
            <a:spLocks noGrp="1"/>
          </p:cNvSpPr>
          <p:nvPr>
            <p:ph type="title"/>
          </p:nvPr>
        </p:nvSpPr>
        <p:spPr/>
        <p:txBody>
          <a:bodyPr/>
          <a:lstStyle/>
          <a:p>
            <a:r>
              <a:rPr lang="en-GB" dirty="0"/>
              <a:t>Agenda</a:t>
            </a:r>
            <a:br>
              <a:rPr lang="en-GB" dirty="0"/>
            </a:br>
            <a:endParaRPr lang="en-GB" dirty="0"/>
          </a:p>
        </p:txBody>
      </p:sp>
      <p:sp>
        <p:nvSpPr>
          <p:cNvPr id="16" name="Google Shape;22;p26">
            <a:extLst>
              <a:ext uri="{FF2B5EF4-FFF2-40B4-BE49-F238E27FC236}">
                <a16:creationId xmlns:a16="http://schemas.microsoft.com/office/drawing/2014/main" id="{A4782902-4FF8-3E51-55FE-807A0E52FFA6}"/>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pic>
        <p:nvPicPr>
          <p:cNvPr id="18" name="Graphic 17">
            <a:extLst>
              <a:ext uri="{FF2B5EF4-FFF2-40B4-BE49-F238E27FC236}">
                <a16:creationId xmlns:a16="http://schemas.microsoft.com/office/drawing/2014/main" id="{FC6AF4E9-A482-920E-3984-DBE99C1CA93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1808163"/>
            <a:ext cx="196850" cy="172244"/>
          </a:xfrm>
          <a:prstGeom prst="rect">
            <a:avLst/>
          </a:prstGeom>
        </p:spPr>
      </p:pic>
      <p:pic>
        <p:nvPicPr>
          <p:cNvPr id="19" name="Graphic 18">
            <a:extLst>
              <a:ext uri="{FF2B5EF4-FFF2-40B4-BE49-F238E27FC236}">
                <a16:creationId xmlns:a16="http://schemas.microsoft.com/office/drawing/2014/main" id="{A776376F-8DD5-FA6C-012A-335D017B7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2460943"/>
            <a:ext cx="196850" cy="172244"/>
          </a:xfrm>
          <a:prstGeom prst="rect">
            <a:avLst/>
          </a:prstGeom>
        </p:spPr>
      </p:pic>
      <p:pic>
        <p:nvPicPr>
          <p:cNvPr id="20" name="Graphic 19">
            <a:extLst>
              <a:ext uri="{FF2B5EF4-FFF2-40B4-BE49-F238E27FC236}">
                <a16:creationId xmlns:a16="http://schemas.microsoft.com/office/drawing/2014/main" id="{98F87688-334E-24A8-7FCD-D54C0EB49B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3113723"/>
            <a:ext cx="196850" cy="172244"/>
          </a:xfrm>
          <a:prstGeom prst="rect">
            <a:avLst/>
          </a:prstGeom>
        </p:spPr>
      </p:pic>
      <p:pic>
        <p:nvPicPr>
          <p:cNvPr id="21" name="Graphic 20">
            <a:extLst>
              <a:ext uri="{FF2B5EF4-FFF2-40B4-BE49-F238E27FC236}">
                <a16:creationId xmlns:a16="http://schemas.microsoft.com/office/drawing/2014/main" id="{8DAE14AD-2AF5-F996-EB92-8A727562B1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3766503"/>
            <a:ext cx="196850" cy="172244"/>
          </a:xfrm>
          <a:prstGeom prst="rect">
            <a:avLst/>
          </a:prstGeom>
        </p:spPr>
      </p:pic>
      <p:pic>
        <p:nvPicPr>
          <p:cNvPr id="22" name="Graphic 21">
            <a:extLst>
              <a:ext uri="{FF2B5EF4-FFF2-40B4-BE49-F238E27FC236}">
                <a16:creationId xmlns:a16="http://schemas.microsoft.com/office/drawing/2014/main" id="{E7355DA8-DE1D-3CBE-0614-040D4F2B4C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4419283"/>
            <a:ext cx="196850" cy="172244"/>
          </a:xfrm>
          <a:prstGeom prst="rect">
            <a:avLst/>
          </a:prstGeom>
        </p:spPr>
      </p:pic>
      <p:pic>
        <p:nvPicPr>
          <p:cNvPr id="23" name="Graphic 22">
            <a:extLst>
              <a:ext uri="{FF2B5EF4-FFF2-40B4-BE49-F238E27FC236}">
                <a16:creationId xmlns:a16="http://schemas.microsoft.com/office/drawing/2014/main" id="{AAC6FAD6-5573-FAA3-153B-E044EC60788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5072063"/>
            <a:ext cx="196850" cy="172244"/>
          </a:xfrm>
          <a:prstGeom prst="rect">
            <a:avLst/>
          </a:prstGeom>
        </p:spPr>
      </p:pic>
    </p:spTree>
    <p:extLst>
      <p:ext uri="{BB962C8B-B14F-4D97-AF65-F5344CB8AC3E}">
        <p14:creationId xmlns:p14="http://schemas.microsoft.com/office/powerpoint/2010/main" val="2782268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B9161-9442-433B-F7E7-D6605A3B0BD8}"/>
            </a:ext>
          </a:extLst>
        </p:cNvPr>
        <p:cNvGrpSpPr/>
        <p:nvPr/>
      </p:nvGrpSpPr>
      <p:grpSpPr>
        <a:xfrm>
          <a:off x="0" y="0"/>
          <a:ext cx="0" cy="0"/>
          <a:chOff x="0" y="0"/>
          <a:chExt cx="0" cy="0"/>
        </a:xfrm>
      </p:grpSpPr>
      <p:sp>
        <p:nvSpPr>
          <p:cNvPr id="7" name="Google Shape;22;p26">
            <a:extLst>
              <a:ext uri="{FF2B5EF4-FFF2-40B4-BE49-F238E27FC236}">
                <a16:creationId xmlns:a16="http://schemas.microsoft.com/office/drawing/2014/main" id="{3E554427-4685-94DA-F371-EAC3E6AAD29F}"/>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Google Shape;21;p33">
            <a:extLst>
              <a:ext uri="{FF2B5EF4-FFF2-40B4-BE49-F238E27FC236}">
                <a16:creationId xmlns:a16="http://schemas.microsoft.com/office/drawing/2014/main" id="{9229D17D-ACFA-6421-C1D2-0EB5B3F8F11F}"/>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4</a:t>
            </a:fld>
            <a:endParaRPr lang="en-US" dirty="0"/>
          </a:p>
        </p:txBody>
      </p:sp>
      <p:sp>
        <p:nvSpPr>
          <p:cNvPr id="4" name="Title 3">
            <a:extLst>
              <a:ext uri="{FF2B5EF4-FFF2-40B4-BE49-F238E27FC236}">
                <a16:creationId xmlns:a16="http://schemas.microsoft.com/office/drawing/2014/main" id="{456F33A1-5F81-E6D2-F66A-96FF90168995}"/>
              </a:ext>
            </a:extLst>
          </p:cNvPr>
          <p:cNvSpPr>
            <a:spLocks noGrp="1"/>
          </p:cNvSpPr>
          <p:nvPr>
            <p:ph type="title"/>
          </p:nvPr>
        </p:nvSpPr>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EAB21FEB-2A60-1B3E-2FB2-D26DD0B7F612}"/>
              </a:ext>
            </a:extLst>
          </p:cNvPr>
          <p:cNvSpPr>
            <a:spLocks noGrp="1"/>
          </p:cNvSpPr>
          <p:nvPr>
            <p:ph type="body" idx="2"/>
          </p:nvPr>
        </p:nvSpPr>
        <p:spPr/>
        <p:txBody>
          <a:bodyPr/>
          <a:lstStyle/>
          <a:p>
            <a:r>
              <a:rPr lang="en-GB" dirty="0">
                <a:solidFill>
                  <a:schemeClr val="bg1"/>
                </a:solidFill>
              </a:rPr>
              <a:t>Part Two</a:t>
            </a:r>
          </a:p>
        </p:txBody>
      </p:sp>
    </p:spTree>
    <p:extLst>
      <p:ext uri="{BB962C8B-B14F-4D97-AF65-F5344CB8AC3E}">
        <p14:creationId xmlns:p14="http://schemas.microsoft.com/office/powerpoint/2010/main" val="1860696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84A0F127-2E48-4D06-93AE-63FB3F937D96}"/>
              </a:ext>
            </a:extLst>
          </p:cNvPr>
          <p:cNvSpPr>
            <a:spLocks noGrp="1"/>
          </p:cNvSpPr>
          <p:nvPr>
            <p:ph type="body" idx="2"/>
          </p:nvPr>
        </p:nvSpPr>
        <p:spPr/>
        <p:txBody>
          <a:bodyPr/>
          <a:lstStyle/>
          <a:p>
            <a:r>
              <a:rPr lang="en-GB"/>
              <a:t>Subheads are larger than body copy and can drop over multiple lines, and are helpful to take the strain off the big headline.</a:t>
            </a:r>
            <a:endParaRPr lang="en-GB" dirty="0"/>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p:txBody>
          <a:bodyPr/>
          <a:lstStyle/>
          <a:p>
            <a:pPr lvl="0"/>
            <a:r>
              <a:rPr lang="en-US" dirty="0"/>
              <a:t>Click to add text and use Alt, Shift plus the arrow keys to change to other placeholder text styles, such as bullet levels and body headings</a:t>
            </a:r>
          </a:p>
          <a:p>
            <a:pPr lvl="1"/>
            <a:r>
              <a:rPr lang="en-US" dirty="0"/>
              <a:t>Bullet 1 – Level 2</a:t>
            </a:r>
          </a:p>
          <a:p>
            <a:pPr lvl="2"/>
            <a:r>
              <a:rPr lang="en-US" dirty="0"/>
              <a:t>Bullet 2 – Level 3</a:t>
            </a:r>
          </a:p>
          <a:p>
            <a:pPr lvl="3"/>
            <a:r>
              <a:rPr lang="en-US" dirty="0"/>
              <a:t>Bullet 3 – Bullet Level 4</a:t>
            </a:r>
          </a:p>
        </p:txBody>
      </p:sp>
      <p:sp>
        <p:nvSpPr>
          <p:cNvPr id="10" name="Text Placeholder 9">
            <a:extLst>
              <a:ext uri="{FF2B5EF4-FFF2-40B4-BE49-F238E27FC236}">
                <a16:creationId xmlns:a16="http://schemas.microsoft.com/office/drawing/2014/main" id="{EE436562-D346-9223-363C-C5F6685FE025}"/>
              </a:ext>
            </a:extLst>
          </p:cNvPr>
          <p:cNvSpPr>
            <a:spLocks noGrp="1"/>
          </p:cNvSpPr>
          <p:nvPr>
            <p:ph type="body" sz="quarter" idx="14"/>
          </p:nvPr>
        </p:nvSpPr>
        <p:spPr/>
        <p:txBody>
          <a:bodyPr/>
          <a:lstStyle/>
          <a:p>
            <a:pPr lvl="0"/>
            <a:r>
              <a:rPr lang="en-US"/>
              <a:t>Click to add text and use Alt, Shift plus the arrow keys to change to other placeholder text styles, such as bullet levels and body headings</a:t>
            </a:r>
          </a:p>
          <a:p>
            <a:pPr lvl="1"/>
            <a:r>
              <a:rPr lang="en-US"/>
              <a:t>Bullet 1 – Level 2</a:t>
            </a:r>
          </a:p>
          <a:p>
            <a:pPr lvl="2"/>
            <a:r>
              <a:rPr lang="en-US"/>
              <a:t>Bullet 2 – Level 3</a:t>
            </a:r>
          </a:p>
          <a:p>
            <a:pPr lvl="3"/>
            <a:r>
              <a:rPr lang="en-US"/>
              <a:t>Bullet 3 – Bullet Level 4</a:t>
            </a:r>
          </a:p>
          <a:p>
            <a:endParaRPr lang="en-GB" dirty="0"/>
          </a:p>
        </p:txBody>
      </p:sp>
      <p:sp>
        <p:nvSpPr>
          <p:cNvPr id="5" name="Google Shape;22;p26">
            <a:extLst>
              <a:ext uri="{FF2B5EF4-FFF2-40B4-BE49-F238E27FC236}">
                <a16:creationId xmlns:a16="http://schemas.microsoft.com/office/drawing/2014/main" id="{CC3C6659-7311-D59A-987B-6C047E894F4D}"/>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4" name="Google Shape;21;p33">
            <a:extLst>
              <a:ext uri="{FF2B5EF4-FFF2-40B4-BE49-F238E27FC236}">
                <a16:creationId xmlns:a16="http://schemas.microsoft.com/office/drawing/2014/main" id="{1E46CCD8-EB7B-A2E4-5346-2B549D140760}"/>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5</a:t>
            </a:fld>
            <a:endParaRPr lang="en-US" dirty="0"/>
          </a:p>
        </p:txBody>
      </p:sp>
      <p:sp>
        <p:nvSpPr>
          <p:cNvPr id="6" name="Title 5">
            <a:extLst>
              <a:ext uri="{FF2B5EF4-FFF2-40B4-BE49-F238E27FC236}">
                <a16:creationId xmlns:a16="http://schemas.microsoft.com/office/drawing/2014/main" id="{5D15A0A0-1C52-B517-31CE-3F31DBC41D8C}"/>
              </a:ext>
            </a:extLst>
          </p:cNvPr>
          <p:cNvSpPr>
            <a:spLocks noGrp="1"/>
          </p:cNvSpPr>
          <p:nvPr>
            <p:ph type="title"/>
          </p:nvPr>
        </p:nvSpPr>
        <p:spPr/>
        <p:txBody>
          <a:bodyPr/>
          <a:lstStyle/>
          <a:p>
            <a:r>
              <a:rPr lang="en-GB" dirty="0"/>
              <a:t>Titles go here, and never get smaller</a:t>
            </a:r>
          </a:p>
        </p:txBody>
      </p:sp>
    </p:spTree>
    <p:extLst>
      <p:ext uri="{BB962C8B-B14F-4D97-AF65-F5344CB8AC3E}">
        <p14:creationId xmlns:p14="http://schemas.microsoft.com/office/powerpoint/2010/main" val="271185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oogle Shape;22;p26">
            <a:extLst>
              <a:ext uri="{FF2B5EF4-FFF2-40B4-BE49-F238E27FC236}">
                <a16:creationId xmlns:a16="http://schemas.microsoft.com/office/drawing/2014/main" id="{11FFDE3F-01CB-A408-BD2A-FEF6BB170362}"/>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4" name="Google Shape;21;p33">
            <a:extLst>
              <a:ext uri="{FF2B5EF4-FFF2-40B4-BE49-F238E27FC236}">
                <a16:creationId xmlns:a16="http://schemas.microsoft.com/office/drawing/2014/main" id="{A2E1FC7E-83A7-A395-0198-1DB66DBBEC6E}"/>
              </a:ext>
            </a:extLst>
          </p:cNvPr>
          <p:cNvSpPr txBox="1">
            <a:spLocks noGrp="1"/>
          </p:cNvSpPr>
          <p:nvPr>
            <p:ph type="sldNum" idx="18"/>
          </p:nvPr>
        </p:nvSpPr>
        <p:spPr>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6</a:t>
            </a:fld>
            <a:endParaRPr lang="en-US" dirty="0"/>
          </a:p>
        </p:txBody>
      </p:sp>
      <p:sp>
        <p:nvSpPr>
          <p:cNvPr id="2" name="Title 1">
            <a:extLst>
              <a:ext uri="{FF2B5EF4-FFF2-40B4-BE49-F238E27FC236}">
                <a16:creationId xmlns:a16="http://schemas.microsoft.com/office/drawing/2014/main" id="{8EF35E1F-6A89-5381-7D8E-75443F78FF74}"/>
              </a:ext>
            </a:extLst>
          </p:cNvPr>
          <p:cNvSpPr>
            <a:spLocks noGrp="1"/>
          </p:cNvSpPr>
          <p:nvPr>
            <p:ph type="title"/>
          </p:nvPr>
        </p:nvSpPr>
        <p:spPr/>
        <p:txBody>
          <a:bodyPr/>
          <a:lstStyle/>
          <a:p>
            <a:pPr lvl="0"/>
            <a:r>
              <a:rPr lang="en-US" dirty="0">
                <a:sym typeface="Georgia"/>
              </a:rPr>
              <a:t>Making three points on one page</a:t>
            </a:r>
          </a:p>
        </p:txBody>
      </p:sp>
      <p:sp>
        <p:nvSpPr>
          <p:cNvPr id="6" name="Text Placeholder 5">
            <a:extLst>
              <a:ext uri="{FF2B5EF4-FFF2-40B4-BE49-F238E27FC236}">
                <a16:creationId xmlns:a16="http://schemas.microsoft.com/office/drawing/2014/main" id="{28B93D87-9686-C576-89AB-6D869BA116F9}"/>
              </a:ext>
            </a:extLst>
          </p:cNvPr>
          <p:cNvSpPr>
            <a:spLocks noGrp="1"/>
          </p:cNvSpPr>
          <p:nvPr>
            <p:ph type="body" sz="quarter" idx="12"/>
          </p:nvPr>
        </p:nvSpPr>
        <p:spPr/>
        <p:txBody>
          <a:bodyPr/>
          <a:lstStyle/>
          <a:p>
            <a:pPr lvl="0"/>
            <a:r>
              <a:rPr lang="en-US" dirty="0">
                <a:sym typeface="Georgia"/>
              </a:rPr>
              <a:t>Dropbox selected Genpact as its consulting and implementation partner </a:t>
            </a:r>
            <a:br>
              <a:rPr lang="en-US" dirty="0">
                <a:sym typeface="Georgia"/>
              </a:rPr>
            </a:br>
            <a:r>
              <a:rPr lang="en-US" dirty="0">
                <a:sym typeface="Georgia"/>
              </a:rPr>
              <a:t>to deploy Sourcing and Procurement Operations to build a highly efficient, cross-functional, transparent purchasing experience for all employees </a:t>
            </a:r>
            <a:br>
              <a:rPr lang="en-US" dirty="0">
                <a:sym typeface="Georgia"/>
              </a:rPr>
            </a:br>
            <a:r>
              <a:rPr lang="en-US" dirty="0">
                <a:sym typeface="Georgia"/>
              </a:rPr>
              <a:t>and vendors.</a:t>
            </a:r>
            <a:endParaRPr lang="en-US" dirty="0"/>
          </a:p>
        </p:txBody>
      </p:sp>
      <p:sp>
        <p:nvSpPr>
          <p:cNvPr id="4" name="Text Placeholder 3">
            <a:extLst>
              <a:ext uri="{FF2B5EF4-FFF2-40B4-BE49-F238E27FC236}">
                <a16:creationId xmlns:a16="http://schemas.microsoft.com/office/drawing/2014/main" id="{8781407B-F4E7-A541-2B9F-0D90FEA13F11}"/>
              </a:ext>
            </a:extLst>
          </p:cNvPr>
          <p:cNvSpPr>
            <a:spLocks noGrp="1"/>
          </p:cNvSpPr>
          <p:nvPr>
            <p:ph type="body" sz="quarter" idx="24"/>
          </p:nvPr>
        </p:nvSpPr>
        <p:spPr/>
        <p:txBody>
          <a:bodyPr>
            <a:normAutofit/>
          </a:bodyPr>
          <a:lstStyle/>
          <a:p>
            <a:r>
              <a:rPr lang="en-US" dirty="0">
                <a:sym typeface="Georgia"/>
              </a:rPr>
              <a:t>Replace disconnected processes requiring multiple, time-consuming manual interventions with a user-friendly, end-to-end, automatically orchestrated, and integrated system.</a:t>
            </a:r>
            <a:endParaRPr lang="en-US" dirty="0"/>
          </a:p>
          <a:p>
            <a:endParaRPr lang="en-GB" dirty="0"/>
          </a:p>
        </p:txBody>
      </p:sp>
      <p:sp>
        <p:nvSpPr>
          <p:cNvPr id="8" name="Text Placeholder 7">
            <a:extLst>
              <a:ext uri="{FF2B5EF4-FFF2-40B4-BE49-F238E27FC236}">
                <a16:creationId xmlns:a16="http://schemas.microsoft.com/office/drawing/2014/main" id="{2C4FB046-85ED-D0CB-D5F8-D222249A15C4}"/>
              </a:ext>
            </a:extLst>
          </p:cNvPr>
          <p:cNvSpPr>
            <a:spLocks noGrp="1"/>
          </p:cNvSpPr>
          <p:nvPr>
            <p:ph type="body" sz="quarter" idx="26"/>
          </p:nvPr>
        </p:nvSpPr>
        <p:spPr/>
        <p:txBody>
          <a:bodyPr>
            <a:normAutofit/>
          </a:bodyPr>
          <a:lstStyle/>
          <a:p>
            <a:pPr lvl="0"/>
            <a:r>
              <a:rPr lang="en-US" dirty="0">
                <a:sym typeface="Georgia"/>
              </a:rPr>
              <a:t>Dropbox's software is used by 700 million users in 180 countries to collaborate seamlessly and deliver work faster.</a:t>
            </a:r>
            <a:endParaRPr lang="en-US" dirty="0"/>
          </a:p>
        </p:txBody>
      </p:sp>
      <p:sp>
        <p:nvSpPr>
          <p:cNvPr id="9" name="Text Placeholder 8">
            <a:extLst>
              <a:ext uri="{FF2B5EF4-FFF2-40B4-BE49-F238E27FC236}">
                <a16:creationId xmlns:a16="http://schemas.microsoft.com/office/drawing/2014/main" id="{3EF73724-A9AD-AB09-8F40-77CB14B79458}"/>
              </a:ext>
            </a:extLst>
          </p:cNvPr>
          <p:cNvSpPr>
            <a:spLocks noGrp="1"/>
          </p:cNvSpPr>
          <p:nvPr>
            <p:ph type="body" sz="quarter" idx="17"/>
          </p:nvPr>
        </p:nvSpPr>
        <p:spPr/>
        <p:txBody>
          <a:bodyPr/>
          <a:lstStyle/>
          <a:p>
            <a:r>
              <a:rPr lang="en-US" dirty="0">
                <a:sym typeface="Georgia"/>
              </a:rPr>
              <a:t>What they needed</a:t>
            </a:r>
            <a:endParaRPr lang="en-US" dirty="0"/>
          </a:p>
        </p:txBody>
      </p:sp>
      <p:sp>
        <p:nvSpPr>
          <p:cNvPr id="7" name="Text Placeholder 6">
            <a:extLst>
              <a:ext uri="{FF2B5EF4-FFF2-40B4-BE49-F238E27FC236}">
                <a16:creationId xmlns:a16="http://schemas.microsoft.com/office/drawing/2014/main" id="{A0F2B781-9D8F-1938-24CF-239138335485}"/>
              </a:ext>
            </a:extLst>
          </p:cNvPr>
          <p:cNvSpPr>
            <a:spLocks noGrp="1"/>
          </p:cNvSpPr>
          <p:nvPr>
            <p:ph type="body" sz="quarter" idx="28"/>
          </p:nvPr>
        </p:nvSpPr>
        <p:spPr/>
        <p:txBody>
          <a:bodyPr>
            <a:normAutofit/>
          </a:bodyPr>
          <a:lstStyle/>
          <a:p>
            <a:pPr lvl="0"/>
            <a:r>
              <a:rPr lang="en-US" dirty="0"/>
              <a:t>Who we worked with</a:t>
            </a:r>
          </a:p>
        </p:txBody>
      </p:sp>
      <p:sp>
        <p:nvSpPr>
          <p:cNvPr id="5" name="Text Placeholder 4">
            <a:extLst>
              <a:ext uri="{FF2B5EF4-FFF2-40B4-BE49-F238E27FC236}">
                <a16:creationId xmlns:a16="http://schemas.microsoft.com/office/drawing/2014/main" id="{F0FBB360-9499-1BD2-8274-38217E855DFB}"/>
              </a:ext>
            </a:extLst>
          </p:cNvPr>
          <p:cNvSpPr>
            <a:spLocks noGrp="1"/>
          </p:cNvSpPr>
          <p:nvPr>
            <p:ph type="body" sz="quarter" idx="29"/>
          </p:nvPr>
        </p:nvSpPr>
        <p:spPr/>
        <p:txBody>
          <a:bodyPr/>
          <a:lstStyle/>
          <a:p>
            <a:pPr lvl="0"/>
            <a:r>
              <a:rPr lang="en-US" dirty="0">
                <a:sym typeface="Georgia"/>
              </a:rPr>
              <a:t>How we helped</a:t>
            </a:r>
            <a:endParaRPr lang="en-US" dirty="0"/>
          </a:p>
        </p:txBody>
      </p:sp>
    </p:spTree>
    <p:extLst>
      <p:ext uri="{BB962C8B-B14F-4D97-AF65-F5344CB8AC3E}">
        <p14:creationId xmlns:p14="http://schemas.microsoft.com/office/powerpoint/2010/main" val="3071139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3ECAB-18B4-81A9-4DB8-39380B7E71A0}"/>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E9EDA2D4-1B94-A67F-447E-29FCC8C05F86}"/>
              </a:ext>
            </a:extLst>
          </p:cNvPr>
          <p:cNvSpPr>
            <a:spLocks noGrp="1"/>
          </p:cNvSpPr>
          <p:nvPr>
            <p:ph type="body" sz="quarter" idx="25"/>
          </p:nvPr>
        </p:nvSpPr>
        <p:spPr/>
        <p:txBody>
          <a:bodyPr/>
          <a:lstStyle/>
          <a:p>
            <a:r>
              <a:rPr lang="en-US" dirty="0"/>
              <a:t>What they needed</a:t>
            </a:r>
          </a:p>
        </p:txBody>
      </p:sp>
      <p:sp>
        <p:nvSpPr>
          <p:cNvPr id="13" name="Text Placeholder 12">
            <a:extLst>
              <a:ext uri="{FF2B5EF4-FFF2-40B4-BE49-F238E27FC236}">
                <a16:creationId xmlns:a16="http://schemas.microsoft.com/office/drawing/2014/main" id="{1D2C3481-A50A-2FA3-117A-520BA43A4B36}"/>
              </a:ext>
            </a:extLst>
          </p:cNvPr>
          <p:cNvSpPr>
            <a:spLocks noGrp="1"/>
          </p:cNvSpPr>
          <p:nvPr>
            <p:ph type="body" sz="quarter" idx="26"/>
          </p:nvPr>
        </p:nvSpPr>
        <p:spPr/>
        <p:txBody>
          <a:bodyPr/>
          <a:lstStyle/>
          <a:p>
            <a:r>
              <a:rPr lang="en-US" dirty="0"/>
              <a:t>How we helped</a:t>
            </a:r>
          </a:p>
        </p:txBody>
      </p:sp>
      <p:sp>
        <p:nvSpPr>
          <p:cNvPr id="14" name="Text Placeholder 13">
            <a:extLst>
              <a:ext uri="{FF2B5EF4-FFF2-40B4-BE49-F238E27FC236}">
                <a16:creationId xmlns:a16="http://schemas.microsoft.com/office/drawing/2014/main" id="{275D2E57-3862-2753-66EF-B96B6F1F1FD9}"/>
              </a:ext>
            </a:extLst>
          </p:cNvPr>
          <p:cNvSpPr>
            <a:spLocks noGrp="1"/>
          </p:cNvSpPr>
          <p:nvPr>
            <p:ph type="body" sz="quarter" idx="27"/>
          </p:nvPr>
        </p:nvSpPr>
        <p:spPr/>
        <p:txBody>
          <a:bodyPr/>
          <a:lstStyle/>
          <a:p>
            <a:r>
              <a:rPr lang="en-US" dirty="0"/>
              <a:t>What the company got</a:t>
            </a:r>
          </a:p>
        </p:txBody>
      </p:sp>
      <p:sp>
        <p:nvSpPr>
          <p:cNvPr id="11" name="Text Placeholder 10">
            <a:extLst>
              <a:ext uri="{FF2B5EF4-FFF2-40B4-BE49-F238E27FC236}">
                <a16:creationId xmlns:a16="http://schemas.microsoft.com/office/drawing/2014/main" id="{D79BC495-E9B6-C624-8D52-C40C95661EF6}"/>
              </a:ext>
            </a:extLst>
          </p:cNvPr>
          <p:cNvSpPr>
            <a:spLocks noGrp="1"/>
          </p:cNvSpPr>
          <p:nvPr>
            <p:ph type="body" sz="quarter" idx="12"/>
          </p:nvPr>
        </p:nvSpPr>
        <p:spPr/>
        <p:txBody>
          <a:bodyPr>
            <a:noAutofit/>
          </a:bodyPr>
          <a:lstStyle/>
          <a:p>
            <a:pPr lvl="0"/>
            <a:r>
              <a:rPr lang="en-US" dirty="0">
                <a:sym typeface="Georgia"/>
              </a:rPr>
              <a:t>Replace disconnected processes requiring multiple, time-consuming manual interventions with a user-friendly, end-to-end, automatically orchestrated, </a:t>
            </a:r>
            <a:br>
              <a:rPr lang="en-US" dirty="0">
                <a:sym typeface="Georgia"/>
              </a:rPr>
            </a:br>
            <a:r>
              <a:rPr lang="en-US" dirty="0">
                <a:sym typeface="Georgia"/>
              </a:rPr>
              <a:t>and integrated system.</a:t>
            </a:r>
            <a:endParaRPr lang="en-US" dirty="0"/>
          </a:p>
        </p:txBody>
      </p:sp>
      <p:sp>
        <p:nvSpPr>
          <p:cNvPr id="40" name="Text Placeholder 39">
            <a:extLst>
              <a:ext uri="{FF2B5EF4-FFF2-40B4-BE49-F238E27FC236}">
                <a16:creationId xmlns:a16="http://schemas.microsoft.com/office/drawing/2014/main" id="{18EAD701-5DB4-1705-513F-F5A8313DB372}"/>
              </a:ext>
            </a:extLst>
          </p:cNvPr>
          <p:cNvSpPr>
            <a:spLocks noGrp="1"/>
          </p:cNvSpPr>
          <p:nvPr>
            <p:ph type="body" sz="quarter" idx="17"/>
          </p:nvPr>
        </p:nvSpPr>
        <p:spPr/>
        <p:txBody>
          <a:bodyPr/>
          <a:lstStyle/>
          <a:p>
            <a:pPr lvl="0"/>
            <a:r>
              <a:rPr lang="en-US">
                <a:sym typeface="Georgia"/>
              </a:rPr>
              <a:t>Who we worked with</a:t>
            </a:r>
            <a:endParaRPr lang="en-US" dirty="0"/>
          </a:p>
        </p:txBody>
      </p:sp>
      <p:sp>
        <p:nvSpPr>
          <p:cNvPr id="9" name="Text Placeholder 8">
            <a:extLst>
              <a:ext uri="{FF2B5EF4-FFF2-40B4-BE49-F238E27FC236}">
                <a16:creationId xmlns:a16="http://schemas.microsoft.com/office/drawing/2014/main" id="{02993995-B087-41F6-1E97-ADE58A380424}"/>
              </a:ext>
            </a:extLst>
          </p:cNvPr>
          <p:cNvSpPr>
            <a:spLocks noGrp="1"/>
          </p:cNvSpPr>
          <p:nvPr>
            <p:ph type="body" sz="quarter" idx="21"/>
          </p:nvPr>
        </p:nvSpPr>
        <p:spPr/>
        <p:txBody>
          <a:bodyPr/>
          <a:lstStyle/>
          <a:p>
            <a:pPr lvl="0"/>
            <a:r>
              <a:rPr lang="en-US">
                <a:sym typeface="Georgia"/>
              </a:rPr>
              <a:t>Dropbox's software is used by 700 million users in 180 countries to collaborate seamlessly and deliver work faster.</a:t>
            </a:r>
            <a:endParaRPr lang="en-US" dirty="0"/>
          </a:p>
        </p:txBody>
      </p:sp>
      <p:sp>
        <p:nvSpPr>
          <p:cNvPr id="62" name="Text Placeholder 61">
            <a:extLst>
              <a:ext uri="{FF2B5EF4-FFF2-40B4-BE49-F238E27FC236}">
                <a16:creationId xmlns:a16="http://schemas.microsoft.com/office/drawing/2014/main" id="{1AF7C2F4-45BC-E235-8A7A-DDD90394E43F}"/>
              </a:ext>
            </a:extLst>
          </p:cNvPr>
          <p:cNvSpPr>
            <a:spLocks noGrp="1"/>
          </p:cNvSpPr>
          <p:nvPr>
            <p:ph type="body" sz="quarter" idx="22"/>
          </p:nvPr>
        </p:nvSpPr>
        <p:spPr/>
        <p:txBody>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dirty="0"/>
          </a:p>
        </p:txBody>
      </p:sp>
      <p:sp>
        <p:nvSpPr>
          <p:cNvPr id="63" name="Text Placeholder 62">
            <a:extLst>
              <a:ext uri="{FF2B5EF4-FFF2-40B4-BE49-F238E27FC236}">
                <a16:creationId xmlns:a16="http://schemas.microsoft.com/office/drawing/2014/main" id="{EA6FCF40-4F24-ECA6-9604-B1127F24355C}"/>
              </a:ext>
            </a:extLst>
          </p:cNvPr>
          <p:cNvSpPr>
            <a:spLocks noGrp="1"/>
          </p:cNvSpPr>
          <p:nvPr>
            <p:ph type="body" sz="quarter" idx="23"/>
          </p:nvPr>
        </p:nvSpPr>
        <p:spPr/>
        <p:txBody>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dirty="0"/>
          </a:p>
        </p:txBody>
      </p:sp>
      <p:sp>
        <p:nvSpPr>
          <p:cNvPr id="5" name="Google Shape;22;p26">
            <a:extLst>
              <a:ext uri="{FF2B5EF4-FFF2-40B4-BE49-F238E27FC236}">
                <a16:creationId xmlns:a16="http://schemas.microsoft.com/office/drawing/2014/main" id="{CA8BDD9B-A0F4-CE3D-47EA-53DF9D4FD771}"/>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Title 5">
            <a:extLst>
              <a:ext uri="{FF2B5EF4-FFF2-40B4-BE49-F238E27FC236}">
                <a16:creationId xmlns:a16="http://schemas.microsoft.com/office/drawing/2014/main" id="{1168F0B3-C302-352E-14E4-2109E032FF1A}"/>
              </a:ext>
            </a:extLst>
          </p:cNvPr>
          <p:cNvSpPr>
            <a:spLocks noGrp="1"/>
          </p:cNvSpPr>
          <p:nvPr>
            <p:ph type="title"/>
          </p:nvPr>
        </p:nvSpPr>
        <p:spPr/>
        <p:txBody>
          <a:bodyPr/>
          <a:lstStyle/>
          <a:p>
            <a:pPr lvl="0"/>
            <a:r>
              <a:rPr lang="en-US" dirty="0">
                <a:sym typeface="Georgia"/>
              </a:rPr>
              <a:t>Making four points on one page</a:t>
            </a:r>
          </a:p>
        </p:txBody>
      </p:sp>
      <p:sp>
        <p:nvSpPr>
          <p:cNvPr id="15" name="Google Shape;21;p33">
            <a:extLst>
              <a:ext uri="{FF2B5EF4-FFF2-40B4-BE49-F238E27FC236}">
                <a16:creationId xmlns:a16="http://schemas.microsoft.com/office/drawing/2014/main" id="{282420B6-82A2-827B-D395-1B8FB175E010}"/>
              </a:ext>
            </a:extLst>
          </p:cNvPr>
          <p:cNvSpPr txBox="1">
            <a:spLocks/>
          </p:cNvSpPr>
          <p:nvPr/>
        </p:nvSpPr>
        <p:spPr>
          <a:xfrm>
            <a:off x="11461063" y="244237"/>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7</a:t>
            </a:fld>
            <a:endParaRPr lang="en-US" dirty="0"/>
          </a:p>
        </p:txBody>
      </p:sp>
    </p:spTree>
    <p:extLst>
      <p:ext uri="{BB962C8B-B14F-4D97-AF65-F5344CB8AC3E}">
        <p14:creationId xmlns:p14="http://schemas.microsoft.com/office/powerpoint/2010/main" val="1948270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8B38144-1E9C-265B-504F-BC2F93C38F83}"/>
              </a:ext>
            </a:extLst>
          </p:cNvPr>
          <p:cNvSpPr>
            <a:spLocks noGrp="1"/>
          </p:cNvSpPr>
          <p:nvPr>
            <p:ph type="title"/>
          </p:nvPr>
        </p:nvSpPr>
        <p:spPr>
          <a:xfrm>
            <a:off x="1258300" y="462976"/>
            <a:ext cx="10640128" cy="538901"/>
          </a:xfrm>
        </p:spPr>
        <p:txBody>
          <a:bodyPr/>
          <a:lstStyle/>
          <a:p>
            <a:pPr lvl="0"/>
            <a:r>
              <a:rPr lang="en-US" dirty="0">
                <a:sym typeface="Georgia"/>
              </a:rPr>
              <a:t>Layering multiple images </a:t>
            </a:r>
          </a:p>
        </p:txBody>
      </p:sp>
      <p:pic>
        <p:nvPicPr>
          <p:cNvPr id="9" name="Google Shape;154;p10" descr="A close-up of a computer&#10;&#10;Description automatically generated">
            <a:extLst>
              <a:ext uri="{FF2B5EF4-FFF2-40B4-BE49-F238E27FC236}">
                <a16:creationId xmlns:a16="http://schemas.microsoft.com/office/drawing/2014/main" id="{BCE7A801-0D3D-75F7-3E81-492F7E049FAD}"/>
              </a:ext>
            </a:extLst>
          </p:cNvPr>
          <p:cNvPicPr preferRelativeResize="0"/>
          <p:nvPr/>
        </p:nvPicPr>
        <p:blipFill rotWithShape="1">
          <a:blip r:embed="rId2">
            <a:alphaModFix/>
          </a:blip>
          <a:srcRect l="806" t="806" r="806" b="806"/>
          <a:stretch/>
        </p:blipFill>
        <p:spPr>
          <a:xfrm>
            <a:off x="5576047" y="1184275"/>
            <a:ext cx="6159500" cy="4279900"/>
          </a:xfrm>
          <a:prstGeom prst="rect">
            <a:avLst/>
          </a:prstGeom>
          <a:noFill/>
          <a:ln>
            <a:noFill/>
          </a:ln>
        </p:spPr>
      </p:pic>
      <p:pic>
        <p:nvPicPr>
          <p:cNvPr id="10" name="Google Shape;155;p10" descr="A close-up of a pair of hands&#10;&#10;Description automatically generated">
            <a:extLst>
              <a:ext uri="{FF2B5EF4-FFF2-40B4-BE49-F238E27FC236}">
                <a16:creationId xmlns:a16="http://schemas.microsoft.com/office/drawing/2014/main" id="{810ACAFD-2C8B-4255-7305-B105DD01F187}"/>
              </a:ext>
            </a:extLst>
          </p:cNvPr>
          <p:cNvPicPr preferRelativeResize="0"/>
          <p:nvPr/>
        </p:nvPicPr>
        <p:blipFill rotWithShape="1">
          <a:blip r:embed="rId3">
            <a:alphaModFix/>
          </a:blip>
          <a:srcRect t="2030" b="2963"/>
          <a:stretch/>
        </p:blipFill>
        <p:spPr>
          <a:xfrm>
            <a:off x="2222193" y="2164415"/>
            <a:ext cx="4381500" cy="4693585"/>
          </a:xfrm>
          <a:prstGeom prst="rect">
            <a:avLst/>
          </a:prstGeom>
          <a:noFill/>
          <a:ln>
            <a:noFill/>
          </a:ln>
        </p:spPr>
      </p:pic>
      <p:pic>
        <p:nvPicPr>
          <p:cNvPr id="11" name="Google Shape;159;p10" descr="A transparent robot with legs&#10;&#10;Description automatically generated with medium confidence">
            <a:extLst>
              <a:ext uri="{FF2B5EF4-FFF2-40B4-BE49-F238E27FC236}">
                <a16:creationId xmlns:a16="http://schemas.microsoft.com/office/drawing/2014/main" id="{8E6CD122-9E3E-CA54-92EA-C79C49BEAD57}"/>
              </a:ext>
            </a:extLst>
          </p:cNvPr>
          <p:cNvPicPr preferRelativeResize="0"/>
          <p:nvPr/>
        </p:nvPicPr>
        <p:blipFill rotWithShape="1">
          <a:blip r:embed="rId4">
            <a:alphaModFix/>
          </a:blip>
          <a:srcRect/>
          <a:stretch/>
        </p:blipFill>
        <p:spPr>
          <a:xfrm>
            <a:off x="1257300" y="1184275"/>
            <a:ext cx="1981200" cy="3949700"/>
          </a:xfrm>
          <a:prstGeom prst="rect">
            <a:avLst/>
          </a:prstGeom>
          <a:noFill/>
          <a:ln>
            <a:noFill/>
          </a:ln>
        </p:spPr>
      </p:pic>
      <p:sp>
        <p:nvSpPr>
          <p:cNvPr id="4" name="Google Shape;21;p33">
            <a:extLst>
              <a:ext uri="{FF2B5EF4-FFF2-40B4-BE49-F238E27FC236}">
                <a16:creationId xmlns:a16="http://schemas.microsoft.com/office/drawing/2014/main" id="{BBA1594D-A82C-BD95-4DCD-D829A62F0A1E}"/>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8</a:t>
            </a:fld>
            <a:endParaRPr lang="en-US" dirty="0"/>
          </a:p>
        </p:txBody>
      </p:sp>
      <p:sp>
        <p:nvSpPr>
          <p:cNvPr id="5" name="Google Shape;22;p26">
            <a:extLst>
              <a:ext uri="{FF2B5EF4-FFF2-40B4-BE49-F238E27FC236}">
                <a16:creationId xmlns:a16="http://schemas.microsoft.com/office/drawing/2014/main" id="{F0A26C6E-B0AF-6886-9469-2A7688D23AE3}"/>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grpSp>
        <p:nvGrpSpPr>
          <p:cNvPr id="7" name="Group 6">
            <a:extLst>
              <a:ext uri="{FF2B5EF4-FFF2-40B4-BE49-F238E27FC236}">
                <a16:creationId xmlns:a16="http://schemas.microsoft.com/office/drawing/2014/main" id="{1670A4E2-2B3E-C274-3258-33FAA5DCC91F}"/>
              </a:ext>
            </a:extLst>
          </p:cNvPr>
          <p:cNvGrpSpPr/>
          <p:nvPr/>
        </p:nvGrpSpPr>
        <p:grpSpPr>
          <a:xfrm>
            <a:off x="6858460" y="5646573"/>
            <a:ext cx="710126" cy="196850"/>
            <a:chOff x="1601959" y="2654797"/>
            <a:chExt cx="710126" cy="196850"/>
          </a:xfrm>
        </p:grpSpPr>
        <p:pic>
          <p:nvPicPr>
            <p:cNvPr id="8" name="Graphic 7">
              <a:extLst>
                <a:ext uri="{FF2B5EF4-FFF2-40B4-BE49-F238E27FC236}">
                  <a16:creationId xmlns:a16="http://schemas.microsoft.com/office/drawing/2014/main" id="{0D050AA4-8047-01AE-19F4-2B54C8B12B1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5B56DCBE-D196-9EA2-AC79-9FCF4809496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B07B4BFD-9E3F-CF91-EC9A-E67305770D1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ED23230F-5706-F0E5-0278-86A51BFDAF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4043987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a:extLst>
              <a:ext uri="{FF2B5EF4-FFF2-40B4-BE49-F238E27FC236}">
                <a16:creationId xmlns:a16="http://schemas.microsoft.com/office/drawing/2014/main" id="{E6E0A39D-964A-D75D-A015-5D477A8A80D3}"/>
              </a:ext>
            </a:extLst>
          </p:cNvPr>
          <p:cNvPicPr>
            <a:picLocks noGrp="1" noChangeAspect="1"/>
          </p:cNvPicPr>
          <p:nvPr>
            <p:ph type="pic" sz="quarter" idx="14"/>
          </p:nvPr>
        </p:nvPicPr>
        <p:blipFill rotWithShape="1">
          <a:blip r:embed="rId2"/>
          <a:srcRect l="23750" r="23750"/>
          <a:stretch/>
        </p:blipFill>
        <p:spPr/>
      </p:pic>
      <p:pic>
        <p:nvPicPr>
          <p:cNvPr id="66" name="Picture Placeholder 65">
            <a:extLst>
              <a:ext uri="{FF2B5EF4-FFF2-40B4-BE49-F238E27FC236}">
                <a16:creationId xmlns:a16="http://schemas.microsoft.com/office/drawing/2014/main" id="{9BEBB935-CFF8-86A8-41E8-FD017AAD8D04}"/>
              </a:ext>
            </a:extLst>
          </p:cNvPr>
          <p:cNvPicPr>
            <a:picLocks noGrp="1" noChangeAspect="1"/>
          </p:cNvPicPr>
          <p:nvPr>
            <p:ph type="pic" sz="quarter" idx="15"/>
          </p:nvPr>
        </p:nvPicPr>
        <p:blipFill rotWithShape="1">
          <a:blip r:embed="rId3"/>
          <a:srcRect t="6061" b="6061"/>
          <a:stretch/>
        </p:blipFill>
        <p:spPr/>
      </p:pic>
      <p:pic>
        <p:nvPicPr>
          <p:cNvPr id="72" name="Picture Placeholder 71">
            <a:extLst>
              <a:ext uri="{FF2B5EF4-FFF2-40B4-BE49-F238E27FC236}">
                <a16:creationId xmlns:a16="http://schemas.microsoft.com/office/drawing/2014/main" id="{FBB76D17-4534-AA88-5DFC-6A5372F4400F}"/>
              </a:ext>
            </a:extLst>
          </p:cNvPr>
          <p:cNvPicPr>
            <a:picLocks noGrp="1" noChangeAspect="1"/>
          </p:cNvPicPr>
          <p:nvPr>
            <p:ph type="pic" sz="quarter" idx="16"/>
          </p:nvPr>
        </p:nvPicPr>
        <p:blipFill rotWithShape="1">
          <a:blip r:embed="rId4"/>
          <a:srcRect t="16176" b="16176"/>
          <a:stretch/>
        </p:blipFill>
        <p:spPr/>
      </p:pic>
      <p:pic>
        <p:nvPicPr>
          <p:cNvPr id="84" name="Picture Placeholder 83">
            <a:extLst>
              <a:ext uri="{FF2B5EF4-FFF2-40B4-BE49-F238E27FC236}">
                <a16:creationId xmlns:a16="http://schemas.microsoft.com/office/drawing/2014/main" id="{3A182F1D-647E-498E-1946-8BF4A345FAF1}"/>
              </a:ext>
            </a:extLst>
          </p:cNvPr>
          <p:cNvPicPr>
            <a:picLocks noGrp="1" noChangeAspect="1"/>
          </p:cNvPicPr>
          <p:nvPr>
            <p:ph type="pic" sz="quarter" idx="17"/>
          </p:nvPr>
        </p:nvPicPr>
        <p:blipFill rotWithShape="1">
          <a:blip r:embed="rId5"/>
          <a:srcRect/>
          <a:stretch/>
        </p:blipFill>
        <p:spPr/>
      </p:pic>
      <p:pic>
        <p:nvPicPr>
          <p:cNvPr id="87" name="Picture Placeholder 86">
            <a:extLst>
              <a:ext uri="{FF2B5EF4-FFF2-40B4-BE49-F238E27FC236}">
                <a16:creationId xmlns:a16="http://schemas.microsoft.com/office/drawing/2014/main" id="{791299F5-770B-1E8F-A00C-96783C64E5D4}"/>
              </a:ext>
            </a:extLst>
          </p:cNvPr>
          <p:cNvPicPr>
            <a:picLocks noGrp="1" noChangeAspect="1"/>
          </p:cNvPicPr>
          <p:nvPr>
            <p:ph type="pic" sz="quarter" idx="18"/>
          </p:nvPr>
        </p:nvPicPr>
        <p:blipFill rotWithShape="1">
          <a:blip r:embed="rId6"/>
          <a:srcRect l="1389" r="1389"/>
          <a:stretch/>
        </p:blipFill>
        <p:spPr/>
      </p:pic>
      <p:pic>
        <p:nvPicPr>
          <p:cNvPr id="100" name="Picture Placeholder 99">
            <a:extLst>
              <a:ext uri="{FF2B5EF4-FFF2-40B4-BE49-F238E27FC236}">
                <a16:creationId xmlns:a16="http://schemas.microsoft.com/office/drawing/2014/main" id="{0DCE379C-4B25-80DB-D4F6-95930AEE2677}"/>
              </a:ext>
            </a:extLst>
          </p:cNvPr>
          <p:cNvPicPr>
            <a:picLocks noGrp="1" noChangeAspect="1"/>
          </p:cNvPicPr>
          <p:nvPr>
            <p:ph type="pic" sz="quarter" idx="19"/>
          </p:nvPr>
        </p:nvPicPr>
        <p:blipFill rotWithShape="1">
          <a:blip r:embed="rId7"/>
          <a:srcRect t="3947" b="3947"/>
          <a:stretch/>
        </p:blipFill>
        <p:spPr/>
      </p:pic>
      <p:sp>
        <p:nvSpPr>
          <p:cNvPr id="24" name="Text Placeholder 23">
            <a:extLst>
              <a:ext uri="{FF2B5EF4-FFF2-40B4-BE49-F238E27FC236}">
                <a16:creationId xmlns:a16="http://schemas.microsoft.com/office/drawing/2014/main" id="{0A45F4CC-7B22-1495-12BF-03AC7C5BB6A2}"/>
              </a:ext>
            </a:extLst>
          </p:cNvPr>
          <p:cNvSpPr>
            <a:spLocks noGrp="1"/>
          </p:cNvSpPr>
          <p:nvPr>
            <p:ph type="body" sz="quarter" idx="12"/>
          </p:nvPr>
        </p:nvSpPr>
        <p:spPr/>
        <p:txBody>
          <a:bodyPr>
            <a:normAutofit/>
          </a:bodyPr>
          <a:lstStyle/>
          <a:p>
            <a:pPr lvl="0"/>
            <a:r>
              <a:rPr lang="en-US" dirty="0">
                <a:sym typeface="Georgia"/>
              </a:rPr>
              <a:t>Strategic Advisory</a:t>
            </a:r>
            <a:endParaRPr lang="en-US" dirty="0"/>
          </a:p>
        </p:txBody>
      </p:sp>
      <p:sp>
        <p:nvSpPr>
          <p:cNvPr id="31" name="Text Placeholder 30">
            <a:extLst>
              <a:ext uri="{FF2B5EF4-FFF2-40B4-BE49-F238E27FC236}">
                <a16:creationId xmlns:a16="http://schemas.microsoft.com/office/drawing/2014/main" id="{4ED793DA-D2CC-1C4F-1020-DFB52688107E}"/>
              </a:ext>
            </a:extLst>
          </p:cNvPr>
          <p:cNvSpPr>
            <a:spLocks noGrp="1"/>
          </p:cNvSpPr>
          <p:nvPr>
            <p:ph type="body" sz="quarter" idx="20"/>
          </p:nvPr>
        </p:nvSpPr>
        <p:spPr/>
        <p:txBody>
          <a:bodyPr>
            <a:normAutofit/>
          </a:bodyPr>
          <a:lstStyle/>
          <a:p>
            <a:pPr lvl="0"/>
            <a:r>
              <a:rPr lang="en-US" dirty="0">
                <a:sym typeface="Georgia"/>
              </a:rPr>
              <a:t>Managed Services</a:t>
            </a:r>
            <a:endParaRPr lang="en-US" dirty="0"/>
          </a:p>
        </p:txBody>
      </p:sp>
      <p:sp>
        <p:nvSpPr>
          <p:cNvPr id="32" name="Text Placeholder 31">
            <a:extLst>
              <a:ext uri="{FF2B5EF4-FFF2-40B4-BE49-F238E27FC236}">
                <a16:creationId xmlns:a16="http://schemas.microsoft.com/office/drawing/2014/main" id="{4F9B35CA-65A4-C1E0-0AC9-0E54137F6321}"/>
              </a:ext>
            </a:extLst>
          </p:cNvPr>
          <p:cNvSpPr>
            <a:spLocks noGrp="1"/>
          </p:cNvSpPr>
          <p:nvPr>
            <p:ph type="body" sz="quarter" idx="21"/>
          </p:nvPr>
        </p:nvSpPr>
        <p:spPr/>
        <p:txBody>
          <a:bodyPr>
            <a:normAutofit/>
          </a:bodyPr>
          <a:lstStyle/>
          <a:p>
            <a:pPr lvl="0"/>
            <a:r>
              <a:rPr lang="en-US" dirty="0">
                <a:sym typeface="Georgia"/>
              </a:rPr>
              <a:t>AI and Data</a:t>
            </a:r>
            <a:endParaRPr lang="en-US" dirty="0"/>
          </a:p>
        </p:txBody>
      </p:sp>
      <p:sp>
        <p:nvSpPr>
          <p:cNvPr id="33" name="Text Placeholder 32">
            <a:extLst>
              <a:ext uri="{FF2B5EF4-FFF2-40B4-BE49-F238E27FC236}">
                <a16:creationId xmlns:a16="http://schemas.microsoft.com/office/drawing/2014/main" id="{B87EC18B-546F-0D47-9077-6CCF66CC5541}"/>
              </a:ext>
            </a:extLst>
          </p:cNvPr>
          <p:cNvSpPr>
            <a:spLocks noGrp="1"/>
          </p:cNvSpPr>
          <p:nvPr>
            <p:ph type="body" sz="quarter" idx="22"/>
          </p:nvPr>
        </p:nvSpPr>
        <p:spPr/>
        <p:txBody>
          <a:bodyPr>
            <a:noAutofit/>
          </a:bodyPr>
          <a:lstStyle/>
          <a:p>
            <a:pPr lvl="0"/>
            <a:r>
              <a:rPr lang="en-US" dirty="0">
                <a:sym typeface="Georgia"/>
              </a:rPr>
              <a:t>System of Engagement</a:t>
            </a:r>
            <a:endParaRPr lang="en-US" dirty="0"/>
          </a:p>
        </p:txBody>
      </p:sp>
      <p:sp>
        <p:nvSpPr>
          <p:cNvPr id="34" name="Text Placeholder 33">
            <a:extLst>
              <a:ext uri="{FF2B5EF4-FFF2-40B4-BE49-F238E27FC236}">
                <a16:creationId xmlns:a16="http://schemas.microsoft.com/office/drawing/2014/main" id="{83977B00-2914-72BE-DD80-CCBA6CA6E2D3}"/>
              </a:ext>
            </a:extLst>
          </p:cNvPr>
          <p:cNvSpPr>
            <a:spLocks noGrp="1"/>
          </p:cNvSpPr>
          <p:nvPr>
            <p:ph type="body" sz="quarter" idx="23"/>
          </p:nvPr>
        </p:nvSpPr>
        <p:spPr/>
        <p:txBody>
          <a:bodyPr>
            <a:normAutofit/>
          </a:bodyPr>
          <a:lstStyle/>
          <a:p>
            <a:pPr lvl="0"/>
            <a:r>
              <a:rPr lang="en-US" dirty="0">
                <a:sym typeface="Georgia"/>
              </a:rPr>
              <a:t>System of Records</a:t>
            </a:r>
            <a:endParaRPr lang="en-US" dirty="0"/>
          </a:p>
        </p:txBody>
      </p:sp>
      <p:sp>
        <p:nvSpPr>
          <p:cNvPr id="35" name="Text Placeholder 34">
            <a:extLst>
              <a:ext uri="{FF2B5EF4-FFF2-40B4-BE49-F238E27FC236}">
                <a16:creationId xmlns:a16="http://schemas.microsoft.com/office/drawing/2014/main" id="{05C72E51-05E4-133D-B6D4-7A6F33C62749}"/>
              </a:ext>
            </a:extLst>
          </p:cNvPr>
          <p:cNvSpPr>
            <a:spLocks noGrp="1"/>
          </p:cNvSpPr>
          <p:nvPr>
            <p:ph type="body" sz="quarter" idx="24"/>
          </p:nvPr>
        </p:nvSpPr>
        <p:spPr/>
        <p:txBody>
          <a:bodyPr>
            <a:normAutofit/>
          </a:bodyPr>
          <a:lstStyle/>
          <a:p>
            <a:pPr lvl="0"/>
            <a:r>
              <a:rPr lang="en-US" dirty="0">
                <a:sym typeface="Georgia"/>
              </a:rPr>
              <a:t>Infrastructure/Cloud</a:t>
            </a:r>
            <a:endParaRPr lang="en-US" dirty="0"/>
          </a:p>
        </p:txBody>
      </p:sp>
      <p:sp>
        <p:nvSpPr>
          <p:cNvPr id="36" name="Text Placeholder 35">
            <a:extLst>
              <a:ext uri="{FF2B5EF4-FFF2-40B4-BE49-F238E27FC236}">
                <a16:creationId xmlns:a16="http://schemas.microsoft.com/office/drawing/2014/main" id="{02F0113E-03F9-2651-7B4C-E13B291E8F7C}"/>
              </a:ext>
            </a:extLst>
          </p:cNvPr>
          <p:cNvSpPr>
            <a:spLocks noGrp="1"/>
          </p:cNvSpPr>
          <p:nvPr>
            <p:ph type="body" sz="quarter" idx="25"/>
          </p:nvPr>
        </p:nvSpPr>
        <p:spPr/>
        <p:txBody>
          <a:bodyPr>
            <a:normAutofit/>
          </a:bodyPr>
          <a:lstStyle/>
          <a:p>
            <a:pPr lvl="0"/>
            <a:r>
              <a:rPr lang="en-US" dirty="0">
                <a:sym typeface="Georgia"/>
              </a:rPr>
              <a:t>Strategic advisory includes advising CFOs on Org design, Performance Management</a:t>
            </a:r>
            <a:endParaRPr lang="en-US" dirty="0"/>
          </a:p>
        </p:txBody>
      </p:sp>
      <p:sp>
        <p:nvSpPr>
          <p:cNvPr id="37" name="Text Placeholder 36">
            <a:extLst>
              <a:ext uri="{FF2B5EF4-FFF2-40B4-BE49-F238E27FC236}">
                <a16:creationId xmlns:a16="http://schemas.microsoft.com/office/drawing/2014/main" id="{0103E534-C07F-6C69-BEEC-7B26E10FC3C1}"/>
              </a:ext>
            </a:extLst>
          </p:cNvPr>
          <p:cNvSpPr>
            <a:spLocks noGrp="1"/>
          </p:cNvSpPr>
          <p:nvPr>
            <p:ph type="body" sz="quarter" idx="26"/>
          </p:nvPr>
        </p:nvSpPr>
        <p:spPr/>
        <p:txBody>
          <a:bodyPr>
            <a:noAutofit/>
          </a:bodyPr>
          <a:lstStyle/>
          <a:p>
            <a:pPr lvl="0"/>
            <a:r>
              <a:rPr lang="en-US" dirty="0">
                <a:sym typeface="Georgia"/>
              </a:rPr>
              <a:t>Managed Services consists of all activities and processes required to maintain financial operations, using people &amp; technology</a:t>
            </a:r>
            <a:endParaRPr lang="en-US" dirty="0"/>
          </a:p>
        </p:txBody>
      </p:sp>
      <p:sp>
        <p:nvSpPr>
          <p:cNvPr id="38" name="Text Placeholder 37">
            <a:extLst>
              <a:ext uri="{FF2B5EF4-FFF2-40B4-BE49-F238E27FC236}">
                <a16:creationId xmlns:a16="http://schemas.microsoft.com/office/drawing/2014/main" id="{2E60CC7D-A108-6AB1-6ED7-DA2089A359E3}"/>
              </a:ext>
            </a:extLst>
          </p:cNvPr>
          <p:cNvSpPr>
            <a:spLocks noGrp="1"/>
          </p:cNvSpPr>
          <p:nvPr>
            <p:ph type="body" sz="quarter" idx="27"/>
          </p:nvPr>
        </p:nvSpPr>
        <p:spPr/>
        <p:txBody>
          <a:bodyPr>
            <a:noAutofit/>
          </a:bodyPr>
          <a:lstStyle/>
          <a:p>
            <a:pPr lvl="0"/>
            <a:r>
              <a:rPr lang="en-US" dirty="0">
                <a:sym typeface="Georgia"/>
              </a:rPr>
              <a:t>AI &amp; Data layer focuses on leveraging data analytics, ML and AI to extract insights and support data-driven decision making</a:t>
            </a:r>
            <a:endParaRPr lang="en-US" dirty="0"/>
          </a:p>
        </p:txBody>
      </p:sp>
      <p:sp>
        <p:nvSpPr>
          <p:cNvPr id="39" name="Text Placeholder 38">
            <a:extLst>
              <a:ext uri="{FF2B5EF4-FFF2-40B4-BE49-F238E27FC236}">
                <a16:creationId xmlns:a16="http://schemas.microsoft.com/office/drawing/2014/main" id="{CE92A891-E394-E99C-AA74-065FEE65B891}"/>
              </a:ext>
            </a:extLst>
          </p:cNvPr>
          <p:cNvSpPr>
            <a:spLocks noGrp="1"/>
          </p:cNvSpPr>
          <p:nvPr>
            <p:ph type="body" sz="quarter" idx="28"/>
          </p:nvPr>
        </p:nvSpPr>
        <p:spPr/>
        <p:txBody>
          <a:bodyPr>
            <a:noAutofit/>
          </a:bodyPr>
          <a:lstStyle/>
          <a:p>
            <a:pPr lvl="0"/>
            <a:r>
              <a:rPr lang="en-US" dirty="0">
                <a:sym typeface="Georgia"/>
              </a:rPr>
              <a:t>SOE works with SOR to streamline financial processes, leading to higher efficiency &amp; improved outcomes</a:t>
            </a:r>
            <a:endParaRPr lang="en-US" dirty="0"/>
          </a:p>
        </p:txBody>
      </p:sp>
      <p:sp>
        <p:nvSpPr>
          <p:cNvPr id="40" name="Text Placeholder 39">
            <a:extLst>
              <a:ext uri="{FF2B5EF4-FFF2-40B4-BE49-F238E27FC236}">
                <a16:creationId xmlns:a16="http://schemas.microsoft.com/office/drawing/2014/main" id="{C69A3274-023D-7445-C4D1-70A19CDED4BB}"/>
              </a:ext>
            </a:extLst>
          </p:cNvPr>
          <p:cNvSpPr>
            <a:spLocks noGrp="1"/>
          </p:cNvSpPr>
          <p:nvPr>
            <p:ph type="body" sz="quarter" idx="29"/>
          </p:nvPr>
        </p:nvSpPr>
        <p:spPr/>
        <p:txBody>
          <a:bodyPr>
            <a:noAutofit/>
          </a:bodyPr>
          <a:lstStyle/>
          <a:p>
            <a:pPr lvl="0"/>
            <a:r>
              <a:rPr lang="en-US" dirty="0">
                <a:sym typeface="Georgia"/>
              </a:rPr>
              <a:t>SOR / ERP serves as the single source of truth for all transactions, accounting entries, and reporting</a:t>
            </a:r>
            <a:endParaRPr lang="en-US" dirty="0"/>
          </a:p>
        </p:txBody>
      </p:sp>
      <p:sp>
        <p:nvSpPr>
          <p:cNvPr id="41" name="Text Placeholder 40">
            <a:extLst>
              <a:ext uri="{FF2B5EF4-FFF2-40B4-BE49-F238E27FC236}">
                <a16:creationId xmlns:a16="http://schemas.microsoft.com/office/drawing/2014/main" id="{FF13A96E-6492-7AA1-9BD6-F21DF0818D0E}"/>
              </a:ext>
            </a:extLst>
          </p:cNvPr>
          <p:cNvSpPr>
            <a:spLocks noGrp="1"/>
          </p:cNvSpPr>
          <p:nvPr>
            <p:ph type="body" sz="quarter" idx="30"/>
          </p:nvPr>
        </p:nvSpPr>
        <p:spPr/>
        <p:txBody>
          <a:bodyPr>
            <a:noAutofit/>
          </a:bodyPr>
          <a:lstStyle/>
          <a:p>
            <a:pPr lvl="0"/>
            <a:r>
              <a:rPr lang="en-US" dirty="0">
                <a:sym typeface="Georgia"/>
              </a:rPr>
              <a:t>On-</a:t>
            </a:r>
            <a:r>
              <a:rPr lang="en-US" dirty="0" err="1">
                <a:sym typeface="Georgia"/>
              </a:rPr>
              <a:t>Premesis</a:t>
            </a:r>
            <a:r>
              <a:rPr lang="en-US" dirty="0">
                <a:sym typeface="Georgia"/>
              </a:rPr>
              <a:t> Infra / Cloud that is required to run the finance applications and the associated managed services</a:t>
            </a:r>
            <a:endParaRPr lang="en-US" dirty="0"/>
          </a:p>
        </p:txBody>
      </p:sp>
      <p:sp>
        <p:nvSpPr>
          <p:cNvPr id="6" name="Google Shape;22;p26">
            <a:extLst>
              <a:ext uri="{FF2B5EF4-FFF2-40B4-BE49-F238E27FC236}">
                <a16:creationId xmlns:a16="http://schemas.microsoft.com/office/drawing/2014/main" id="{83334691-8EA3-6057-9E87-A5A8B2CBAD53}"/>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2" name="Title 1">
            <a:extLst>
              <a:ext uri="{FF2B5EF4-FFF2-40B4-BE49-F238E27FC236}">
                <a16:creationId xmlns:a16="http://schemas.microsoft.com/office/drawing/2014/main" id="{A8C307BB-9954-8F27-2897-D7046FDB841B}"/>
              </a:ext>
            </a:extLst>
          </p:cNvPr>
          <p:cNvSpPr>
            <a:spLocks noGrp="1"/>
          </p:cNvSpPr>
          <p:nvPr>
            <p:ph type="title"/>
          </p:nvPr>
        </p:nvSpPr>
        <p:spPr/>
        <p:txBody>
          <a:bodyPr/>
          <a:lstStyle/>
          <a:p>
            <a:pPr lvl="0"/>
            <a:r>
              <a:rPr lang="en-US" dirty="0">
                <a:sym typeface="Georgia"/>
              </a:rPr>
              <a:t>Finance stack</a:t>
            </a:r>
            <a:endParaRPr lang="en-US" dirty="0"/>
          </a:p>
        </p:txBody>
      </p:sp>
      <p:sp>
        <p:nvSpPr>
          <p:cNvPr id="8" name="Google Shape;21;p33">
            <a:extLst>
              <a:ext uri="{FF2B5EF4-FFF2-40B4-BE49-F238E27FC236}">
                <a16:creationId xmlns:a16="http://schemas.microsoft.com/office/drawing/2014/main" id="{D2660197-C197-B0EE-6565-D51410E19139}"/>
              </a:ext>
            </a:extLst>
          </p:cNvPr>
          <p:cNvSpPr txBox="1">
            <a:spLocks/>
          </p:cNvSpPr>
          <p:nvPr/>
        </p:nvSpPr>
        <p:spPr>
          <a:xfrm>
            <a:off x="11461063" y="244237"/>
            <a:ext cx="518986" cy="218739"/>
          </a:xfrm>
          <a:prstGeom prst="rect">
            <a:avLst/>
          </a:prstGeom>
          <a:noFill/>
          <a:ln>
            <a:noFill/>
          </a:ln>
        </p:spPr>
        <p:txBody>
          <a:bodyPr spcFirstLastPara="1" vert="horz" wrap="square" lIns="0" tIns="0" rIns="0" bIns="0" rtlCol="0" anchor="t" anchorCtr="0">
            <a:noAutofit/>
          </a:bodyPr>
          <a:lstStyle>
            <a:lvl1pPr marL="0" lvl="0" indent="0" algn="r" defTabSz="914400" rtl="0" eaLnBrk="1" latinLnBrk="0" hangingPunct="1">
              <a:lnSpc>
                <a:spcPct val="90000"/>
              </a:lnSpc>
              <a:spcBef>
                <a:spcPts val="0"/>
              </a:spcBef>
              <a:buFont typeface="Arial" panose="020B0604020202020204" pitchFamily="34" charset="0"/>
              <a:buNone/>
              <a:defRPr sz="1000" kern="1200">
                <a:solidFill>
                  <a:schemeClr val="bg1"/>
                </a:solidFill>
                <a:latin typeface="Funnel Sans" pitchFamily="2" charset="0"/>
                <a:ea typeface="+mn-ea"/>
                <a:cs typeface="+mn-cs"/>
              </a:defRPr>
            </a:lvl1pPr>
            <a:lvl2pPr marL="0" lvl="1" indent="0" algn="r" defTabSz="914400" rtl="0" eaLnBrk="1" latinLnBrk="0" hangingPunct="1">
              <a:lnSpc>
                <a:spcPct val="90000"/>
              </a:lnSpc>
              <a:spcBef>
                <a:spcPts val="0"/>
              </a:spcBef>
              <a:buFontTx/>
              <a:buNone/>
              <a:defRPr sz="2400" kern="1200">
                <a:solidFill>
                  <a:schemeClr val="tx1"/>
                </a:solidFill>
                <a:latin typeface="Funnel Sans" pitchFamily="2" charset="0"/>
                <a:ea typeface="+mn-ea"/>
                <a:cs typeface="+mn-cs"/>
              </a:defRPr>
            </a:lvl2pPr>
            <a:lvl3pPr marL="0" lvl="2" indent="0" algn="r" defTabSz="914400" rtl="0" eaLnBrk="1" latinLnBrk="0" hangingPunct="1">
              <a:lnSpc>
                <a:spcPct val="90000"/>
              </a:lnSpc>
              <a:spcBef>
                <a:spcPts val="0"/>
              </a:spcBef>
              <a:buFontTx/>
              <a:buNone/>
              <a:defRPr sz="2000" kern="1200">
                <a:solidFill>
                  <a:schemeClr val="tx1"/>
                </a:solidFill>
                <a:latin typeface="Funnel Sans" pitchFamily="2" charset="0"/>
                <a:ea typeface="+mn-ea"/>
                <a:cs typeface="+mn-cs"/>
              </a:defRPr>
            </a:lvl3pPr>
            <a:lvl4pPr marL="0" lvl="3" indent="0" algn="r" defTabSz="914400" rtl="0" eaLnBrk="1" latinLnBrk="0" hangingPunct="1">
              <a:lnSpc>
                <a:spcPct val="90000"/>
              </a:lnSpc>
              <a:spcBef>
                <a:spcPts val="0"/>
              </a:spcBef>
              <a:buFontTx/>
              <a:buNone/>
              <a:defRPr sz="1800" kern="1200">
                <a:solidFill>
                  <a:schemeClr val="tx1"/>
                </a:solidFill>
                <a:latin typeface="Funnel Sans" pitchFamily="2" charset="0"/>
                <a:ea typeface="+mn-ea"/>
                <a:cs typeface="+mn-cs"/>
              </a:defRPr>
            </a:lvl4pPr>
            <a:lvl5pPr marL="0" lvl="4" indent="0" algn="r" defTabSz="914400" rtl="0" eaLnBrk="1" latinLnBrk="0" hangingPunct="1">
              <a:lnSpc>
                <a:spcPct val="90000"/>
              </a:lnSpc>
              <a:spcBef>
                <a:spcPts val="0"/>
              </a:spcBef>
              <a:buFontTx/>
              <a:buNone/>
              <a:defRPr sz="1800" kern="1200">
                <a:solidFill>
                  <a:schemeClr val="tx1"/>
                </a:solidFill>
                <a:latin typeface="Funnel Sans" pitchFamily="2" charset="0"/>
                <a:ea typeface="+mn-ea"/>
                <a:cs typeface="+mn-cs"/>
              </a:defRPr>
            </a:lvl5pPr>
            <a:lvl6pPr marL="0" lvl="5" indent="0" algn="r"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6pPr>
            <a:lvl7pPr marL="0" lvl="6" indent="0" algn="r"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7pPr>
            <a:lvl8pPr marL="0" lvl="7" indent="0" algn="r"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8pPr>
            <a:lvl9pPr marL="0" lvl="8" indent="0" algn="r"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9pPr>
          </a:lstStyle>
          <a:p>
            <a:pPr>
              <a:buClrTx/>
            </a:pPr>
            <a:fld id="{00000000-1234-1234-1234-123412341234}" type="slidenum">
              <a:rPr lang="en-US" sz="1400" smtClean="0"/>
              <a:pPr>
                <a:buClrTx/>
              </a:pPr>
              <a:t>9</a:t>
            </a:fld>
            <a:endParaRPr lang="en-US" sz="1400" dirty="0"/>
          </a:p>
        </p:txBody>
      </p:sp>
    </p:spTree>
    <p:extLst>
      <p:ext uri="{BB962C8B-B14F-4D97-AF65-F5344CB8AC3E}">
        <p14:creationId xmlns:p14="http://schemas.microsoft.com/office/powerpoint/2010/main" val="3277261339"/>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2650FF-3009-43F2-B746-4876D3CEBC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efd74e-70fc-4ae7-9af1-193f4b512e31"/>
    <ds:schemaRef ds:uri="bd251cb2-1da6-4860-af86-f9dc13914816"/>
    <ds:schemaRef ds:uri="372e849b-fc60-49fc-88ef-6f6a3a7352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19FF71-DE7A-4B4B-BB18-934F4FB0C56A}">
  <ds:schemaRefs>
    <ds:schemaRef ds:uri="http://schemas.microsoft.com/sharepoint/v3/contenttype/forms"/>
  </ds:schemaRefs>
</ds:datastoreItem>
</file>

<file path=customXml/itemProps3.xml><?xml version="1.0" encoding="utf-8"?>
<ds:datastoreItem xmlns:ds="http://schemas.openxmlformats.org/officeDocument/2006/customXml" ds:itemID="{AC7FB29C-10F2-4698-AA4E-399E5AC39323}">
  <ds:schemaRefs>
    <ds:schemaRef ds:uri="24efd74e-70fc-4ae7-9af1-193f4b512e31"/>
    <ds:schemaRef ds:uri="372e849b-fc60-49fc-88ef-6f6a3a7352cc"/>
    <ds:schemaRef ds:uri="http://purl.org/dc/elements/1.1/"/>
    <ds:schemaRef ds:uri="http://schemas.microsoft.com/office/2006/metadata/properties"/>
    <ds:schemaRef ds:uri="http://purl.org/dc/terms/"/>
    <ds:schemaRef ds:uri="http://schemas.microsoft.com/office/2006/documentManagement/types"/>
    <ds:schemaRef ds:uri="http://purl.org/dc/dcmitype/"/>
    <ds:schemaRef ds:uri="bd251cb2-1da6-4860-af86-f9dc13914816"/>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674</TotalTime>
  <Words>1059</Words>
  <Application>Microsoft Office PowerPoint</Application>
  <PresentationFormat>Widescreen</PresentationFormat>
  <Paragraphs>182</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Funnel Sans</vt:lpstr>
      <vt:lpstr>Funnel Sans ExtraBold</vt:lpstr>
      <vt:lpstr>Georgia</vt:lpstr>
      <vt:lpstr>Custom Design</vt:lpstr>
      <vt:lpstr>Some top-line tips</vt:lpstr>
      <vt:lpstr>Title Slide</vt:lpstr>
      <vt:lpstr>Agenda </vt:lpstr>
      <vt:lpstr>Break Slide</vt:lpstr>
      <vt:lpstr>Titles go here, and never get smaller</vt:lpstr>
      <vt:lpstr>Making three points on one page</vt:lpstr>
      <vt:lpstr>Making four points on one page</vt:lpstr>
      <vt:lpstr>Layering multiple images </vt:lpstr>
      <vt:lpstr>Finance stack</vt:lpstr>
      <vt:lpstr>The numbers tell the story</vt:lpstr>
      <vt:lpstr>Prioritized actions across the finance stack </vt:lpstr>
      <vt:lpstr>Key tenets of finance strategy</vt:lpstr>
      <vt:lpstr>Our values</vt:lpstr>
      <vt:lpstr>Design elements</vt:lpstr>
      <vt:lpstr>AI Academy in Finance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Erica Cooper</dc:creator>
  <cp:lastModifiedBy>Kulkarni, Shubhangee</cp:lastModifiedBy>
  <cp:revision>107</cp:revision>
  <cp:lastPrinted>2024-12-13T12:20:15Z</cp:lastPrinted>
  <dcterms:created xsi:type="dcterms:W3CDTF">2024-12-13T08:30:06Z</dcterms:created>
  <dcterms:modified xsi:type="dcterms:W3CDTF">2025-01-20T06:20:58Z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