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21"/>
  </p:notesMasterIdLst>
  <p:sldIdLst>
    <p:sldId id="296" r:id="rId5"/>
    <p:sldId id="263" r:id="rId6"/>
    <p:sldId id="268" r:id="rId7"/>
    <p:sldId id="270" r:id="rId8"/>
    <p:sldId id="273" r:id="rId9"/>
    <p:sldId id="288" r:id="rId10"/>
    <p:sldId id="297" r:id="rId11"/>
    <p:sldId id="290" r:id="rId12"/>
    <p:sldId id="291" r:id="rId13"/>
    <p:sldId id="292" r:id="rId14"/>
    <p:sldId id="293" r:id="rId15"/>
    <p:sldId id="294" r:id="rId16"/>
    <p:sldId id="298" r:id="rId17"/>
    <p:sldId id="301" r:id="rId18"/>
    <p:sldId id="295" r:id="rId19"/>
    <p:sldId id="275" r:id="rId2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BABA"/>
    <a:srgbClr val="D8D8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383FD1-9C89-5645-874C-6E4A9522AC8E}" v="14" dt="2025-01-17T18:44:49.9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05"/>
    <p:restoredTop sz="94745"/>
  </p:normalViewPr>
  <p:slideViewPr>
    <p:cSldViewPr snapToGrid="0">
      <p:cViewPr varScale="1">
        <p:scale>
          <a:sx n="98" d="100"/>
          <a:sy n="98" d="100"/>
        </p:scale>
        <p:origin x="76" y="20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ton, Hugo" userId="357d24bf-770c-4bda-bda7-1dee12e70849" providerId="ADAL" clId="{E8383FD1-9C89-5645-874C-6E4A9522AC8E}"/>
    <pc:docChg chg="custSel modSld modMainMaster">
      <pc:chgData name="Burton, Hugo" userId="357d24bf-770c-4bda-bda7-1dee12e70849" providerId="ADAL" clId="{E8383FD1-9C89-5645-874C-6E4A9522AC8E}" dt="2025-01-17T18:44:49.915" v="291"/>
      <pc:docMkLst>
        <pc:docMk/>
      </pc:docMkLst>
      <pc:sldChg chg="addSp delSp modSp mod">
        <pc:chgData name="Burton, Hugo" userId="357d24bf-770c-4bda-bda7-1dee12e70849" providerId="ADAL" clId="{E8383FD1-9C89-5645-874C-6E4A9522AC8E}" dt="2025-01-17T18:40:32.149" v="272" actId="478"/>
        <pc:sldMkLst>
          <pc:docMk/>
          <pc:sldMk cId="864225367" sldId="262"/>
        </pc:sldMkLst>
        <pc:spChg chg="del">
          <ac:chgData name="Burton, Hugo" userId="357d24bf-770c-4bda-bda7-1dee12e70849" providerId="ADAL" clId="{E8383FD1-9C89-5645-874C-6E4A9522AC8E}" dt="2025-01-17T18:40:29.348" v="270" actId="478"/>
          <ac:spMkLst>
            <pc:docMk/>
            <pc:sldMk cId="864225367" sldId="262"/>
            <ac:spMk id="4" creationId="{757420CB-61CF-D26E-5F2B-3B91737A04A7}"/>
          </ac:spMkLst>
        </pc:spChg>
        <pc:spChg chg="add mod">
          <ac:chgData name="Burton, Hugo" userId="357d24bf-770c-4bda-bda7-1dee12e70849" providerId="ADAL" clId="{E8383FD1-9C89-5645-874C-6E4A9522AC8E}" dt="2025-01-17T18:40:29.750" v="271"/>
          <ac:spMkLst>
            <pc:docMk/>
            <pc:sldMk cId="864225367" sldId="262"/>
            <ac:spMk id="15" creationId="{1CC7F036-2A00-4463-FE0B-95FC870577B3}"/>
          </ac:spMkLst>
        </pc:spChg>
        <pc:spChg chg="add del mod">
          <ac:chgData name="Burton, Hugo" userId="357d24bf-770c-4bda-bda7-1dee12e70849" providerId="ADAL" clId="{E8383FD1-9C89-5645-874C-6E4A9522AC8E}" dt="2025-01-17T18:40:32.149" v="272" actId="478"/>
          <ac:spMkLst>
            <pc:docMk/>
            <pc:sldMk cId="864225367" sldId="262"/>
            <ac:spMk id="16" creationId="{6BA131F7-AD53-4A13-CC7A-E8021CBC6561}"/>
          </ac:spMkLst>
        </pc:spChg>
      </pc:sldChg>
      <pc:sldChg chg="addSp delSp modSp mod">
        <pc:chgData name="Burton, Hugo" userId="357d24bf-770c-4bda-bda7-1dee12e70849" providerId="ADAL" clId="{E8383FD1-9C89-5645-874C-6E4A9522AC8E}" dt="2025-01-17T18:40:54.010" v="275" actId="478"/>
        <pc:sldMkLst>
          <pc:docMk/>
          <pc:sldMk cId="458324983" sldId="263"/>
        </pc:sldMkLst>
        <pc:spChg chg="del">
          <ac:chgData name="Burton, Hugo" userId="357d24bf-770c-4bda-bda7-1dee12e70849" providerId="ADAL" clId="{E8383FD1-9C89-5645-874C-6E4A9522AC8E}" dt="2025-01-17T18:40:50.476" v="273" actId="478"/>
          <ac:spMkLst>
            <pc:docMk/>
            <pc:sldMk cId="458324983" sldId="263"/>
            <ac:spMk id="4" creationId="{569E135A-191E-44D2-E2DD-784BD9A1842A}"/>
          </ac:spMkLst>
        </pc:spChg>
        <pc:spChg chg="add mod">
          <ac:chgData name="Burton, Hugo" userId="357d24bf-770c-4bda-bda7-1dee12e70849" providerId="ADAL" clId="{E8383FD1-9C89-5645-874C-6E4A9522AC8E}" dt="2025-01-17T18:40:50.797" v="274"/>
          <ac:spMkLst>
            <pc:docMk/>
            <pc:sldMk cId="458324983" sldId="263"/>
            <ac:spMk id="10" creationId="{A00DFDE6-4267-BB3C-6FAE-F207242B4AFE}"/>
          </ac:spMkLst>
        </pc:spChg>
        <pc:spChg chg="add del mod">
          <ac:chgData name="Burton, Hugo" userId="357d24bf-770c-4bda-bda7-1dee12e70849" providerId="ADAL" clId="{E8383FD1-9C89-5645-874C-6E4A9522AC8E}" dt="2025-01-17T18:40:54.010" v="275" actId="478"/>
          <ac:spMkLst>
            <pc:docMk/>
            <pc:sldMk cId="458324983" sldId="263"/>
            <ac:spMk id="11" creationId="{58E32B60-76AA-7D11-2C7A-711A735A5BC1}"/>
          </ac:spMkLst>
        </pc:spChg>
      </pc:sldChg>
      <pc:sldChg chg="addSp delSp modSp mod">
        <pc:chgData name="Burton, Hugo" userId="357d24bf-770c-4bda-bda7-1dee12e70849" providerId="ADAL" clId="{E8383FD1-9C89-5645-874C-6E4A9522AC8E}" dt="2025-01-17T18:40:58.299" v="277"/>
        <pc:sldMkLst>
          <pc:docMk/>
          <pc:sldMk cId="747200621" sldId="268"/>
        </pc:sldMkLst>
        <pc:spChg chg="del">
          <ac:chgData name="Burton, Hugo" userId="357d24bf-770c-4bda-bda7-1dee12e70849" providerId="ADAL" clId="{E8383FD1-9C89-5645-874C-6E4A9522AC8E}" dt="2025-01-17T18:40:57.974" v="276" actId="478"/>
          <ac:spMkLst>
            <pc:docMk/>
            <pc:sldMk cId="747200621" sldId="268"/>
            <ac:spMk id="9" creationId="{7CE93E4A-2934-D86C-A08B-F800CD2CEE7B}"/>
          </ac:spMkLst>
        </pc:spChg>
        <pc:spChg chg="add mod">
          <ac:chgData name="Burton, Hugo" userId="357d24bf-770c-4bda-bda7-1dee12e70849" providerId="ADAL" clId="{E8383FD1-9C89-5645-874C-6E4A9522AC8E}" dt="2025-01-17T18:40:58.299" v="277"/>
          <ac:spMkLst>
            <pc:docMk/>
            <pc:sldMk cId="747200621" sldId="268"/>
            <ac:spMk id="15" creationId="{279518FC-3A6C-9B23-227D-8C6DB009BDD3}"/>
          </ac:spMkLst>
        </pc:spChg>
        <pc:spChg chg="add mod">
          <ac:chgData name="Burton, Hugo" userId="357d24bf-770c-4bda-bda7-1dee12e70849" providerId="ADAL" clId="{E8383FD1-9C89-5645-874C-6E4A9522AC8E}" dt="2025-01-17T18:40:58.299" v="277"/>
          <ac:spMkLst>
            <pc:docMk/>
            <pc:sldMk cId="747200621" sldId="268"/>
            <ac:spMk id="16" creationId="{3567C77E-FC73-CEDF-F403-C37778662CAA}"/>
          </ac:spMkLst>
        </pc:spChg>
      </pc:sldChg>
      <pc:sldChg chg="addSp delSp modSp mod">
        <pc:chgData name="Burton, Hugo" userId="357d24bf-770c-4bda-bda7-1dee12e70849" providerId="ADAL" clId="{E8383FD1-9C89-5645-874C-6E4A9522AC8E}" dt="2025-01-17T18:41:07.338" v="279"/>
        <pc:sldMkLst>
          <pc:docMk/>
          <pc:sldMk cId="1359263837" sldId="270"/>
        </pc:sldMkLst>
        <pc:spChg chg="del">
          <ac:chgData name="Burton, Hugo" userId="357d24bf-770c-4bda-bda7-1dee12e70849" providerId="ADAL" clId="{E8383FD1-9C89-5645-874C-6E4A9522AC8E}" dt="2025-01-17T18:41:07.060" v="278" actId="478"/>
          <ac:spMkLst>
            <pc:docMk/>
            <pc:sldMk cId="1359263837" sldId="270"/>
            <ac:spMk id="2" creationId="{D48500A8-99C7-52EC-8D00-F4A3F0B1D2F5}"/>
          </ac:spMkLst>
        </pc:spChg>
        <pc:spChg chg="add mod">
          <ac:chgData name="Burton, Hugo" userId="357d24bf-770c-4bda-bda7-1dee12e70849" providerId="ADAL" clId="{E8383FD1-9C89-5645-874C-6E4A9522AC8E}" dt="2025-01-17T18:41:07.338" v="279"/>
          <ac:spMkLst>
            <pc:docMk/>
            <pc:sldMk cId="1359263837" sldId="270"/>
            <ac:spMk id="3" creationId="{DD9516B2-9DCF-919A-FC5F-B90FD7DFE1E5}"/>
          </ac:spMkLst>
        </pc:spChg>
        <pc:spChg chg="add mod">
          <ac:chgData name="Burton, Hugo" userId="357d24bf-770c-4bda-bda7-1dee12e70849" providerId="ADAL" clId="{E8383FD1-9C89-5645-874C-6E4A9522AC8E}" dt="2025-01-17T18:41:07.338" v="279"/>
          <ac:spMkLst>
            <pc:docMk/>
            <pc:sldMk cId="1359263837" sldId="270"/>
            <ac:spMk id="6" creationId="{C089EFE5-2C1D-60E8-2025-CCA97BA8EF66}"/>
          </ac:spMkLst>
        </pc:spChg>
      </pc:sldChg>
      <pc:sldChg chg="addSp delSp modSp mod">
        <pc:chgData name="Burton, Hugo" userId="357d24bf-770c-4bda-bda7-1dee12e70849" providerId="ADAL" clId="{E8383FD1-9C89-5645-874C-6E4A9522AC8E}" dt="2025-01-17T18:41:52.395" v="285"/>
        <pc:sldMkLst>
          <pc:docMk/>
          <pc:sldMk cId="1675845280" sldId="275"/>
        </pc:sldMkLst>
        <pc:spChg chg="del">
          <ac:chgData name="Burton, Hugo" userId="357d24bf-770c-4bda-bda7-1dee12e70849" providerId="ADAL" clId="{E8383FD1-9C89-5645-874C-6E4A9522AC8E}" dt="2025-01-17T18:41:51.735" v="284" actId="478"/>
          <ac:spMkLst>
            <pc:docMk/>
            <pc:sldMk cId="1675845280" sldId="275"/>
            <ac:spMk id="3" creationId="{D2DEDE35-B0DA-3F7F-BC2D-D12BB263DB01}"/>
          </ac:spMkLst>
        </pc:spChg>
        <pc:spChg chg="add mod">
          <ac:chgData name="Burton, Hugo" userId="357d24bf-770c-4bda-bda7-1dee12e70849" providerId="ADAL" clId="{E8383FD1-9C89-5645-874C-6E4A9522AC8E}" dt="2025-01-17T18:41:52.395" v="285"/>
          <ac:spMkLst>
            <pc:docMk/>
            <pc:sldMk cId="1675845280" sldId="275"/>
            <ac:spMk id="6" creationId="{0045CF12-E20C-6480-4229-FF64DFCDF3CB}"/>
          </ac:spMkLst>
        </pc:spChg>
      </pc:sldChg>
      <pc:sldChg chg="addSp delSp modSp mod">
        <pc:chgData name="Burton, Hugo" userId="357d24bf-770c-4bda-bda7-1dee12e70849" providerId="ADAL" clId="{E8383FD1-9C89-5645-874C-6E4A9522AC8E}" dt="2025-01-17T18:40:22.228" v="269"/>
        <pc:sldMkLst>
          <pc:docMk/>
          <pc:sldMk cId="858079125" sldId="276"/>
        </pc:sldMkLst>
        <pc:spChg chg="del">
          <ac:chgData name="Burton, Hugo" userId="357d24bf-770c-4bda-bda7-1dee12e70849" providerId="ADAL" clId="{E8383FD1-9C89-5645-874C-6E4A9522AC8E}" dt="2025-01-17T18:40:21.789" v="268" actId="478"/>
          <ac:spMkLst>
            <pc:docMk/>
            <pc:sldMk cId="858079125" sldId="276"/>
            <ac:spMk id="2" creationId="{FFCAB29C-098A-9CB6-8DA9-CA0E113DBE72}"/>
          </ac:spMkLst>
        </pc:spChg>
        <pc:spChg chg="mod">
          <ac:chgData name="Burton, Hugo" userId="357d24bf-770c-4bda-bda7-1dee12e70849" providerId="ADAL" clId="{E8383FD1-9C89-5645-874C-6E4A9522AC8E}" dt="2025-01-17T18:37:30.559" v="214" actId="20577"/>
          <ac:spMkLst>
            <pc:docMk/>
            <pc:sldMk cId="858079125" sldId="276"/>
            <ac:spMk id="10" creationId="{EDDB12E9-DA62-DEC4-05B7-525230E094D3}"/>
          </ac:spMkLst>
        </pc:spChg>
        <pc:spChg chg="add mod">
          <ac:chgData name="Burton, Hugo" userId="357d24bf-770c-4bda-bda7-1dee12e70849" providerId="ADAL" clId="{E8383FD1-9C89-5645-874C-6E4A9522AC8E}" dt="2025-01-17T18:40:22.228" v="269"/>
          <ac:spMkLst>
            <pc:docMk/>
            <pc:sldMk cId="858079125" sldId="276"/>
            <ac:spMk id="13" creationId="{55786939-A104-9FF8-45D3-7F6F4A8E6750}"/>
          </ac:spMkLst>
        </pc:spChg>
        <pc:spChg chg="add mod">
          <ac:chgData name="Burton, Hugo" userId="357d24bf-770c-4bda-bda7-1dee12e70849" providerId="ADAL" clId="{E8383FD1-9C89-5645-874C-6E4A9522AC8E}" dt="2025-01-17T18:40:22.228" v="269"/>
          <ac:spMkLst>
            <pc:docMk/>
            <pc:sldMk cId="858079125" sldId="276"/>
            <ac:spMk id="14" creationId="{F9FB73DE-C0E6-FB59-B703-A7D7F6B7B636}"/>
          </ac:spMkLst>
        </pc:spChg>
        <pc:spChg chg="del">
          <ac:chgData name="Burton, Hugo" userId="357d24bf-770c-4bda-bda7-1dee12e70849" providerId="ADAL" clId="{E8383FD1-9C89-5645-874C-6E4A9522AC8E}" dt="2025-01-17T18:40:21.789" v="268" actId="478"/>
          <ac:spMkLst>
            <pc:docMk/>
            <pc:sldMk cId="858079125" sldId="276"/>
            <ac:spMk id="16" creationId="{DB9D475C-5265-F485-8037-B84069890A41}"/>
          </ac:spMkLst>
        </pc:spChg>
        <pc:spChg chg="mod">
          <ac:chgData name="Burton, Hugo" userId="357d24bf-770c-4bda-bda7-1dee12e70849" providerId="ADAL" clId="{E8383FD1-9C89-5645-874C-6E4A9522AC8E}" dt="2025-01-17T18:38:10.363" v="265" actId="20577"/>
          <ac:spMkLst>
            <pc:docMk/>
            <pc:sldMk cId="858079125" sldId="276"/>
            <ac:spMk id="62" creationId="{51F621A4-8B34-6CD8-956C-A4A0CEBA3802}"/>
          </ac:spMkLst>
        </pc:spChg>
      </pc:sldChg>
      <pc:sldChg chg="addSp delSp modSp mod">
        <pc:chgData name="Burton, Hugo" userId="357d24bf-770c-4bda-bda7-1dee12e70849" providerId="ADAL" clId="{E8383FD1-9C89-5645-874C-6E4A9522AC8E}" dt="2025-01-17T18:41:33.964" v="283"/>
        <pc:sldMkLst>
          <pc:docMk/>
          <pc:sldMk cId="3702635144" sldId="293"/>
        </pc:sldMkLst>
        <pc:spChg chg="del">
          <ac:chgData name="Burton, Hugo" userId="357d24bf-770c-4bda-bda7-1dee12e70849" providerId="ADAL" clId="{E8383FD1-9C89-5645-874C-6E4A9522AC8E}" dt="2025-01-17T18:41:23.394" v="281" actId="478"/>
          <ac:spMkLst>
            <pc:docMk/>
            <pc:sldMk cId="3702635144" sldId="293"/>
            <ac:spMk id="9" creationId="{9BEBB42A-9119-059C-6C2B-A1795E189663}"/>
          </ac:spMkLst>
        </pc:spChg>
        <pc:spChg chg="del">
          <ac:chgData name="Burton, Hugo" userId="357d24bf-770c-4bda-bda7-1dee12e70849" providerId="ADAL" clId="{E8383FD1-9C89-5645-874C-6E4A9522AC8E}" dt="2025-01-17T18:41:20.725" v="280" actId="478"/>
          <ac:spMkLst>
            <pc:docMk/>
            <pc:sldMk cId="3702635144" sldId="293"/>
            <ac:spMk id="10" creationId="{95555680-0E9A-D2BC-4F98-843A5EF70FF8}"/>
          </ac:spMkLst>
        </pc:spChg>
        <pc:spChg chg="add mod">
          <ac:chgData name="Burton, Hugo" userId="357d24bf-770c-4bda-bda7-1dee12e70849" providerId="ADAL" clId="{E8383FD1-9C89-5645-874C-6E4A9522AC8E}" dt="2025-01-17T18:41:23.798" v="282"/>
          <ac:spMkLst>
            <pc:docMk/>
            <pc:sldMk cId="3702635144" sldId="293"/>
            <ac:spMk id="11" creationId="{AE1B2D49-701F-EDBF-D340-68A9FA4672E7}"/>
          </ac:spMkLst>
        </pc:spChg>
        <pc:spChg chg="add mod">
          <ac:chgData name="Burton, Hugo" userId="357d24bf-770c-4bda-bda7-1dee12e70849" providerId="ADAL" clId="{E8383FD1-9C89-5645-874C-6E4A9522AC8E}" dt="2025-01-17T18:41:23.798" v="282"/>
          <ac:spMkLst>
            <pc:docMk/>
            <pc:sldMk cId="3702635144" sldId="293"/>
            <ac:spMk id="16" creationId="{7DE92673-BC63-8E0E-6151-876BBF2B5FC2}"/>
          </ac:spMkLst>
        </pc:spChg>
        <pc:spChg chg="add mod">
          <ac:chgData name="Burton, Hugo" userId="357d24bf-770c-4bda-bda7-1dee12e70849" providerId="ADAL" clId="{E8383FD1-9C89-5645-874C-6E4A9522AC8E}" dt="2025-01-17T18:41:33.964" v="283"/>
          <ac:spMkLst>
            <pc:docMk/>
            <pc:sldMk cId="3702635144" sldId="293"/>
            <ac:spMk id="17" creationId="{933AC29B-888C-9DB0-8DA6-8FC03A5F6F41}"/>
          </ac:spMkLst>
        </pc:spChg>
        <pc:spChg chg="add mod">
          <ac:chgData name="Burton, Hugo" userId="357d24bf-770c-4bda-bda7-1dee12e70849" providerId="ADAL" clId="{E8383FD1-9C89-5645-874C-6E4A9522AC8E}" dt="2025-01-17T18:41:33.964" v="283"/>
          <ac:spMkLst>
            <pc:docMk/>
            <pc:sldMk cId="3702635144" sldId="293"/>
            <ac:spMk id="18" creationId="{C916D164-4C91-E178-E9AD-3B0D299B7E7F}"/>
          </ac:spMkLst>
        </pc:spChg>
      </pc:sldChg>
      <pc:sldChg chg="modSp mod">
        <pc:chgData name="Burton, Hugo" userId="357d24bf-770c-4bda-bda7-1dee12e70849" providerId="ADAL" clId="{E8383FD1-9C89-5645-874C-6E4A9522AC8E}" dt="2025-01-17T18:39:40.325" v="267"/>
        <pc:sldMkLst>
          <pc:docMk/>
          <pc:sldMk cId="3316223018" sldId="296"/>
        </pc:sldMkLst>
        <pc:spChg chg="mod">
          <ac:chgData name="Burton, Hugo" userId="357d24bf-770c-4bda-bda7-1dee12e70849" providerId="ADAL" clId="{E8383FD1-9C89-5645-874C-6E4A9522AC8E}" dt="2025-01-17T18:38:41.321" v="266"/>
          <ac:spMkLst>
            <pc:docMk/>
            <pc:sldMk cId="3316223018" sldId="296"/>
            <ac:spMk id="42" creationId="{5AA076A7-0B0B-7980-9FDB-31CF3E276850}"/>
          </ac:spMkLst>
        </pc:spChg>
        <pc:spChg chg="mod">
          <ac:chgData name="Burton, Hugo" userId="357d24bf-770c-4bda-bda7-1dee12e70849" providerId="ADAL" clId="{E8383FD1-9C89-5645-874C-6E4A9522AC8E}" dt="2025-01-17T18:39:40.325" v="267"/>
          <ac:spMkLst>
            <pc:docMk/>
            <pc:sldMk cId="3316223018" sldId="296"/>
            <ac:spMk id="63" creationId="{94017177-53AA-D189-CC97-A987185336EE}"/>
          </ac:spMkLst>
        </pc:spChg>
      </pc:sldChg>
      <pc:sldMasterChg chg="modSldLayout">
        <pc:chgData name="Burton, Hugo" userId="357d24bf-770c-4bda-bda7-1dee12e70849" providerId="ADAL" clId="{E8383FD1-9C89-5645-874C-6E4A9522AC8E}" dt="2025-01-17T18:44:49.915" v="291"/>
        <pc:sldMasterMkLst>
          <pc:docMk/>
          <pc:sldMasterMk cId="18900852" sldId="2147483752"/>
        </pc:sldMasterMkLst>
        <pc:sldLayoutChg chg="addSp modSp">
          <pc:chgData name="Burton, Hugo" userId="357d24bf-770c-4bda-bda7-1dee12e70849" providerId="ADAL" clId="{E8383FD1-9C89-5645-874C-6E4A9522AC8E}" dt="2025-01-17T18:44:10.772" v="289" actId="167"/>
          <pc:sldLayoutMkLst>
            <pc:docMk/>
            <pc:sldMasterMk cId="18900852" sldId="2147483752"/>
            <pc:sldLayoutMk cId="4277247684" sldId="2147483766"/>
          </pc:sldLayoutMkLst>
          <pc:spChg chg="add mod">
            <ac:chgData name="Burton, Hugo" userId="357d24bf-770c-4bda-bda7-1dee12e70849" providerId="ADAL" clId="{E8383FD1-9C89-5645-874C-6E4A9522AC8E}" dt="2025-01-17T18:44:10.772" v="289" actId="167"/>
            <ac:spMkLst>
              <pc:docMk/>
              <pc:sldMasterMk cId="18900852" sldId="2147483752"/>
              <pc:sldLayoutMk cId="4277247684" sldId="2147483766"/>
              <ac:spMk id="26" creationId="{7834BEFB-5FF2-A9F0-0A31-E5E8DFDC3B2C}"/>
            </ac:spMkLst>
          </pc:spChg>
        </pc:sldLayoutChg>
        <pc:sldLayoutChg chg="addSp delSp modSp mod">
          <pc:chgData name="Burton, Hugo" userId="357d24bf-770c-4bda-bda7-1dee12e70849" providerId="ADAL" clId="{E8383FD1-9C89-5645-874C-6E4A9522AC8E}" dt="2025-01-17T18:44:49.915" v="291"/>
          <pc:sldLayoutMkLst>
            <pc:docMk/>
            <pc:sldMasterMk cId="18900852" sldId="2147483752"/>
            <pc:sldLayoutMk cId="832729710" sldId="2147483770"/>
          </pc:sldLayoutMkLst>
          <pc:picChg chg="del">
            <ac:chgData name="Burton, Hugo" userId="357d24bf-770c-4bda-bda7-1dee12e70849" providerId="ADAL" clId="{E8383FD1-9C89-5645-874C-6E4A9522AC8E}" dt="2025-01-17T18:44:30.239" v="290" actId="478"/>
            <ac:picMkLst>
              <pc:docMk/>
              <pc:sldMasterMk cId="18900852" sldId="2147483752"/>
              <pc:sldLayoutMk cId="832729710" sldId="2147483770"/>
              <ac:picMk id="7" creationId="{83B95653-D7F3-D84D-C890-39DF3E77C420}"/>
            </ac:picMkLst>
          </pc:picChg>
          <pc:picChg chg="add mod">
            <ac:chgData name="Burton, Hugo" userId="357d24bf-770c-4bda-bda7-1dee12e70849" providerId="ADAL" clId="{E8383FD1-9C89-5645-874C-6E4A9522AC8E}" dt="2025-01-17T18:44:49.915" v="291"/>
            <ac:picMkLst>
              <pc:docMk/>
              <pc:sldMasterMk cId="18900852" sldId="2147483752"/>
              <pc:sldLayoutMk cId="832729710" sldId="2147483770"/>
              <ac:picMk id="25" creationId="{CAD70370-529C-AB08-D974-788D40274038}"/>
            </ac:picMkLst>
          </pc:picChg>
        </pc:sldLayoutChg>
        <pc:sldLayoutChg chg="addSp modSp">
          <pc:chgData name="Burton, Hugo" userId="357d24bf-770c-4bda-bda7-1dee12e70849" providerId="ADAL" clId="{E8383FD1-9C89-5645-874C-6E4A9522AC8E}" dt="2025-01-17T18:44:00.309" v="287" actId="167"/>
          <pc:sldLayoutMkLst>
            <pc:docMk/>
            <pc:sldMasterMk cId="18900852" sldId="2147483752"/>
            <pc:sldLayoutMk cId="2259096895" sldId="2147483812"/>
          </pc:sldLayoutMkLst>
          <pc:spChg chg="add mod">
            <ac:chgData name="Burton, Hugo" userId="357d24bf-770c-4bda-bda7-1dee12e70849" providerId="ADAL" clId="{E8383FD1-9C89-5645-874C-6E4A9522AC8E}" dt="2025-01-17T18:44:00.309" v="287" actId="167"/>
            <ac:spMkLst>
              <pc:docMk/>
              <pc:sldMasterMk cId="18900852" sldId="2147483752"/>
              <pc:sldLayoutMk cId="2259096895" sldId="2147483812"/>
              <ac:spMk id="3" creationId="{4759B4F0-9757-3595-F0D5-F5C9CC4B8ECA}"/>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Sheet1!$A$2:$A$4</c:f>
              <c:strCache>
                <c:ptCount val="3"/>
                <c:pt idx="0">
                  <c:v>Total addressable market</c:v>
                </c:pt>
                <c:pt idx="1">
                  <c:v>Business mix</c:v>
                </c:pt>
                <c:pt idx="2">
                  <c:v>Growth rate</c:v>
                </c:pt>
              </c:strCache>
            </c:strRef>
          </c:cat>
          <c:val>
            <c:numRef>
              <c:f>Sheet1!$B$2:$B$4</c:f>
              <c:numCache>
                <c:formatCode>General</c:formatCode>
                <c:ptCount val="3"/>
                <c:pt idx="0">
                  <c:v>63</c:v>
                </c:pt>
                <c:pt idx="1">
                  <c:v>78</c:v>
                </c:pt>
                <c:pt idx="2">
                  <c:v>55</c:v>
                </c:pt>
              </c:numCache>
            </c:numRef>
          </c:val>
          <c:extLst>
            <c:ext xmlns:c16="http://schemas.microsoft.com/office/drawing/2014/chart" uri="{C3380CC4-5D6E-409C-BE32-E72D297353CC}">
              <c16:uniqueId val="{00000000-0992-0148-9ECB-AF3029E45CD3}"/>
            </c:ext>
          </c:extLst>
        </c:ser>
        <c:ser>
          <c:idx val="1"/>
          <c:order val="1"/>
          <c:tx>
            <c:strRef>
              <c:f>Sheet1!$C$1</c:f>
              <c:strCache>
                <c:ptCount val="1"/>
                <c:pt idx="0">
                  <c:v>Series 2</c:v>
                </c:pt>
              </c:strCache>
            </c:strRef>
          </c:tx>
          <c:spPr>
            <a:solidFill>
              <a:schemeClr val="accent5"/>
            </a:solidFill>
            <a:ln>
              <a:noFill/>
            </a:ln>
            <a:effectLst/>
          </c:spPr>
          <c:invertIfNegative val="0"/>
          <c:cat>
            <c:strRef>
              <c:f>Sheet1!$A$2:$A$4</c:f>
              <c:strCache>
                <c:ptCount val="3"/>
                <c:pt idx="0">
                  <c:v>Total addressable market</c:v>
                </c:pt>
                <c:pt idx="1">
                  <c:v>Business mix</c:v>
                </c:pt>
                <c:pt idx="2">
                  <c:v>Growth rate</c:v>
                </c:pt>
              </c:strCache>
            </c:strRef>
          </c:cat>
          <c:val>
            <c:numRef>
              <c:f>Sheet1!$C$2:$C$4</c:f>
              <c:numCache>
                <c:formatCode>General</c:formatCode>
                <c:ptCount val="3"/>
                <c:pt idx="0">
                  <c:v>85</c:v>
                </c:pt>
                <c:pt idx="1">
                  <c:v>48</c:v>
                </c:pt>
                <c:pt idx="2">
                  <c:v>70</c:v>
                </c:pt>
              </c:numCache>
            </c:numRef>
          </c:val>
          <c:extLst>
            <c:ext xmlns:c16="http://schemas.microsoft.com/office/drawing/2014/chart" uri="{C3380CC4-5D6E-409C-BE32-E72D297353CC}">
              <c16:uniqueId val="{00000001-0992-0148-9ECB-AF3029E45CD3}"/>
            </c:ext>
          </c:extLst>
        </c:ser>
        <c:dLbls>
          <c:showLegendKey val="0"/>
          <c:showVal val="0"/>
          <c:showCatName val="0"/>
          <c:showSerName val="0"/>
          <c:showPercent val="0"/>
          <c:showBubbleSize val="0"/>
        </c:dLbls>
        <c:gapWidth val="81"/>
        <c:overlap val="-6"/>
        <c:axId val="418457567"/>
        <c:axId val="418459279"/>
      </c:barChart>
      <c:catAx>
        <c:axId val="418457567"/>
        <c:scaling>
          <c:orientation val="minMax"/>
        </c:scaling>
        <c:delete val="0"/>
        <c:axPos val="b"/>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t" anchorCtr="0"/>
          <a:lstStyle/>
          <a:p>
            <a:pPr>
              <a:defRPr sz="1800" b="0" i="0" u="none" strike="noStrike" kern="1200" baseline="0">
                <a:solidFill>
                  <a:schemeClr val="tx1"/>
                </a:solidFill>
                <a:latin typeface="Funnel Sans" pitchFamily="2" charset="0"/>
                <a:ea typeface="+mn-ea"/>
                <a:cs typeface="+mn-cs"/>
              </a:defRPr>
            </a:pPr>
            <a:endParaRPr lang="en-US"/>
          </a:p>
        </c:txPr>
        <c:crossAx val="418459279"/>
        <c:crosses val="autoZero"/>
        <c:auto val="1"/>
        <c:lblAlgn val="ctr"/>
        <c:lblOffset val="0"/>
        <c:noMultiLvlLbl val="0"/>
      </c:catAx>
      <c:valAx>
        <c:axId val="418459279"/>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418457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20/01/2025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A9FFD3E-1587-764D-BD19-EA0F1A2804F6}" type="slidenum">
              <a:rPr lang="en-GB" smtClean="0"/>
              <a:t>9</a:t>
            </a:fld>
            <a:endParaRPr lang="en-GB"/>
          </a:p>
        </p:txBody>
      </p:sp>
    </p:spTree>
    <p:extLst>
      <p:ext uri="{BB962C8B-B14F-4D97-AF65-F5344CB8AC3E}">
        <p14:creationId xmlns:p14="http://schemas.microsoft.com/office/powerpoint/2010/main" val="3946437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a:srcRect l="5558" r="5558"/>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20087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4" name="Picture 3">
            <a:extLst>
              <a:ext uri="{FF2B5EF4-FFF2-40B4-BE49-F238E27FC236}">
                <a16:creationId xmlns:a16="http://schemas.microsoft.com/office/drawing/2014/main" id="{5AF486C5-17BC-B2BF-273C-0E2BD80AF5BD}"/>
              </a:ext>
            </a:extLst>
          </p:cNvPr>
          <p:cNvPicPr>
            <a:picLocks noChangeAspect="1"/>
          </p:cNvPicPr>
          <p:nvPr userDrawn="1"/>
        </p:nvPicPr>
        <p:blipFill>
          <a:blip r:embed="rId3"/>
          <a:srcRect l="24886" r="25327"/>
          <a:stretch/>
        </p:blipFill>
        <p:spPr>
          <a:xfrm>
            <a:off x="6095096" y="0"/>
            <a:ext cx="6096000" cy="6858000"/>
          </a:xfrm>
          <a:prstGeom prst="rect">
            <a:avLst/>
          </a:prstGeom>
        </p:spPr>
      </p:pic>
    </p:spTree>
    <p:extLst>
      <p:ext uri="{BB962C8B-B14F-4D97-AF65-F5344CB8AC3E}">
        <p14:creationId xmlns:p14="http://schemas.microsoft.com/office/powerpoint/2010/main" val="680473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CEC8C2-D9E6-4872-0A44-607BEF3765B7}"/>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8971739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5A5EBED-9260-8C6D-D30F-925574077334}"/>
              </a:ext>
            </a:extLst>
          </p:cNvPr>
          <p:cNvPicPr>
            <a:picLocks noChangeAspect="1"/>
          </p:cNvPicPr>
          <p:nvPr userDrawn="1"/>
        </p:nvPicPr>
        <p:blipFill>
          <a:blip r:embed="rId2"/>
          <a:srcRect l="5579" r="5579"/>
          <a:stretch/>
        </p:blipFill>
        <p:spPr>
          <a:xfrm flipH="1">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328920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985E83-CD66-6549-AA1C-91965B0503F7}"/>
              </a:ext>
            </a:extLst>
          </p:cNvPr>
          <p:cNvPicPr>
            <a:picLocks noChangeAspect="1"/>
          </p:cNvPicPr>
          <p:nvPr userDrawn="1"/>
        </p:nvPicPr>
        <p:blipFill>
          <a:blip r:embed="rId2"/>
          <a:srcRect l="159" r="159"/>
          <a:stretch/>
        </p:blipFill>
        <p:spPr>
          <a:xfrm flipH="1">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408027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6999E9-ABFA-254E-B0F2-8034F3F90B59}"/>
              </a:ext>
            </a:extLst>
          </p:cNvPr>
          <p:cNvPicPr>
            <a:picLocks noChangeAspect="1"/>
          </p:cNvPicPr>
          <p:nvPr userDrawn="1"/>
        </p:nvPicPr>
        <p:blipFill>
          <a:blip r:embed="rId2"/>
          <a:srcRect t="7809" b="7809"/>
          <a:stretch/>
        </p:blipFill>
        <p:spPr>
          <a:xfrm>
            <a:off x="0" y="0"/>
            <a:ext cx="12191096"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2181402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759B4F0-9757-3595-F0D5-F5C9CC4B8ECA}"/>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2" name="Picture 1">
            <a:extLst>
              <a:ext uri="{FF2B5EF4-FFF2-40B4-BE49-F238E27FC236}">
                <a16:creationId xmlns:a16="http://schemas.microsoft.com/office/drawing/2014/main" id="{4C8AA550-7A7C-7859-3936-DCDAC21E9EC5}"/>
              </a:ext>
            </a:extLst>
          </p:cNvPr>
          <p:cNvPicPr>
            <a:picLocks noChangeAspect="1"/>
          </p:cNvPicPr>
          <p:nvPr userDrawn="1"/>
        </p:nvPicPr>
        <p:blipFill>
          <a:blip r:embed="rId3"/>
          <a:srcRect/>
          <a:stretch/>
        </p:blipFill>
        <p:spPr>
          <a:xfrm>
            <a:off x="5325744" y="421256"/>
            <a:ext cx="6219933" cy="6275540"/>
          </a:xfrm>
          <a:prstGeom prst="rect">
            <a:avLst/>
          </a:prstGeom>
        </p:spPr>
      </p:pic>
    </p:spTree>
    <p:extLst>
      <p:ext uri="{BB962C8B-B14F-4D97-AF65-F5344CB8AC3E}">
        <p14:creationId xmlns:p14="http://schemas.microsoft.com/office/powerpoint/2010/main" val="2259096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7834BEFB-5FF2-A9F0-0A31-E5E8DFDC3B2C}"/>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2"/>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10725209"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pic>
        <p:nvPicPr>
          <p:cNvPr id="24" name="Picture 23">
            <a:extLst>
              <a:ext uri="{FF2B5EF4-FFF2-40B4-BE49-F238E27FC236}">
                <a16:creationId xmlns:a16="http://schemas.microsoft.com/office/drawing/2014/main" id="{1CAEF649-EC31-FA27-E7C9-439F29EE0203}"/>
              </a:ext>
            </a:extLst>
          </p:cNvPr>
          <p:cNvPicPr>
            <a:picLocks noChangeAspect="1"/>
          </p:cNvPicPr>
          <p:nvPr userDrawn="1"/>
        </p:nvPicPr>
        <p:blipFill>
          <a:blip r:embed="rId3" cstate="hqprint">
            <a:extLst>
              <a:ext uri="{28A0092B-C50C-407E-A947-70E740481C1C}">
                <a14:useLocalDpi xmlns:a14="http://schemas.microsoft.com/office/drawing/2010/main"/>
              </a:ext>
            </a:extLst>
          </a:blip>
          <a:srcRect l="13056" t="1944" r="10834" b="17129"/>
          <a:stretch/>
        </p:blipFill>
        <p:spPr>
          <a:xfrm>
            <a:off x="5463219" y="133349"/>
            <a:ext cx="6172200" cy="6562655"/>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D7A21045-E7F9-3AFF-D3E4-219B0B78116C}"/>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Agenda</a:t>
            </a:r>
            <a:endParaRPr dirty="0"/>
          </a:p>
        </p:txBody>
      </p:sp>
      <p:sp>
        <p:nvSpPr>
          <p:cNvPr id="13" name="Google Shape;22;p26">
            <a:extLst>
              <a:ext uri="{FF2B5EF4-FFF2-40B4-BE49-F238E27FC236}">
                <a16:creationId xmlns:a16="http://schemas.microsoft.com/office/drawing/2014/main" id="{6A1CD877-7565-6B0A-AC78-2C918414A99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25814296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B12EAA5C-258A-7800-8C9B-A19C09419BCF}"/>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Level 6</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Agenda</a:t>
            </a:r>
            <a:endParaRPr dirty="0"/>
          </a:p>
        </p:txBody>
      </p:sp>
      <p:sp>
        <p:nvSpPr>
          <p:cNvPr id="9" name="Google Shape;22;p26">
            <a:extLst>
              <a:ext uri="{FF2B5EF4-FFF2-40B4-BE49-F238E27FC236}">
                <a16:creationId xmlns:a16="http://schemas.microsoft.com/office/drawing/2014/main" id="{68591E58-21DF-0C8E-401B-A623554232F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1" name="Google Shape;21;p33">
            <a:extLst>
              <a:ext uri="{FF2B5EF4-FFF2-40B4-BE49-F238E27FC236}">
                <a16:creationId xmlns:a16="http://schemas.microsoft.com/office/drawing/2014/main" id="{688A9DE0-A60E-23EF-FDDD-04A0134257E0}"/>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pic>
        <p:nvPicPr>
          <p:cNvPr id="25" name="Graphic 24">
            <a:extLst>
              <a:ext uri="{FF2B5EF4-FFF2-40B4-BE49-F238E27FC236}">
                <a16:creationId xmlns:a16="http://schemas.microsoft.com/office/drawing/2014/main" id="{CAD70370-529C-AB08-D974-788D4027403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1" y="238990"/>
            <a:ext cx="572666" cy="629931"/>
          </a:xfrm>
          <a:prstGeom prst="rect">
            <a:avLst/>
          </a:prstGeom>
        </p:spPr>
      </p:pic>
    </p:spTree>
    <p:extLst>
      <p:ext uri="{BB962C8B-B14F-4D97-AF65-F5344CB8AC3E}">
        <p14:creationId xmlns:p14="http://schemas.microsoft.com/office/powerpoint/2010/main" val="8327297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4" r="4"/>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53BD9F75-D4D5-1671-69E7-8827B8F0E17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45B6F066-7027-6C8D-88C9-A63310804D1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0BF47ABB-BAA1-ED1A-C2CB-08A5AD2BF2C4}"/>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4547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0AC5D75-46D5-41BE-D072-FD03A4BFFBDB}"/>
              </a:ext>
            </a:extLst>
          </p:cNvPr>
          <p:cNvPicPr>
            <a:picLocks noChangeAspect="1"/>
          </p:cNvPicPr>
          <p:nvPr userDrawn="1"/>
        </p:nvPicPr>
        <p:blipFill>
          <a:blip r:embed="rId2"/>
          <a:srcRect l="24886" r="25327"/>
          <a:stretch/>
        </p:blipFill>
        <p:spPr>
          <a:xfrm>
            <a:off x="6095096" y="0"/>
            <a:ext cx="6096000"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6069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761" b="7761"/>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CBC56D3-2598-908A-5163-068E4D231C94}"/>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BC0E48C6-31BC-AC0C-5A14-CE1C447C9040}"/>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7577F916-99F0-D679-C7A0-54B62D2AEB39}"/>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9517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5579" r="5579"/>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1CEAE6F2-761C-5FA4-CDAB-EFC297BF13CD}"/>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92F3BA4F-8DBD-9E8A-179F-C813A0B637E7}"/>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8399AB50-D5C3-794B-3600-7C419090B1D0}"/>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9813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159" r="159"/>
          <a:stretch/>
        </p:blipFill>
        <p:spPr>
          <a:xfrm flipH="1">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4" name="Google Shape;41;p28">
            <a:extLst>
              <a:ext uri="{FF2B5EF4-FFF2-40B4-BE49-F238E27FC236}">
                <a16:creationId xmlns:a16="http://schemas.microsoft.com/office/drawing/2014/main" id="{E0A28E8E-74E7-8041-0258-301147A1B7AF}"/>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15" name="Google Shape;24;p26">
            <a:extLst>
              <a:ext uri="{FF2B5EF4-FFF2-40B4-BE49-F238E27FC236}">
                <a16:creationId xmlns:a16="http://schemas.microsoft.com/office/drawing/2014/main" id="{6A0C8B14-2FB7-5C89-EE4F-E5ABCD33044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16" name="Straight Connector 15">
            <a:extLst>
              <a:ext uri="{FF2B5EF4-FFF2-40B4-BE49-F238E27FC236}">
                <a16:creationId xmlns:a16="http://schemas.microsoft.com/office/drawing/2014/main" id="{996DFDB4-8792-0DBC-A28F-B978788E0872}"/>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79514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357" b="357"/>
          <a:stretch/>
        </p:blipFill>
        <p:spPr>
          <a:xfrm>
            <a:off x="0" y="0"/>
            <a:ext cx="12191365"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4" name="Graphic 3">
            <a:extLst>
              <a:ext uri="{FF2B5EF4-FFF2-40B4-BE49-F238E27FC236}">
                <a16:creationId xmlns:a16="http://schemas.microsoft.com/office/drawing/2014/main" id="{12BFD8B9-19F0-3759-4366-FA093C6C8D0B}"/>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5" name="Google Shape;22;p26">
            <a:extLst>
              <a:ext uri="{FF2B5EF4-FFF2-40B4-BE49-F238E27FC236}">
                <a16:creationId xmlns:a16="http://schemas.microsoft.com/office/drawing/2014/main" id="{F5AC8135-0C2E-18EE-9C2E-9A5253AFD97E}"/>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7" name="Google Shape;21;p33">
            <a:extLst>
              <a:ext uri="{FF2B5EF4-FFF2-40B4-BE49-F238E27FC236}">
                <a16:creationId xmlns:a16="http://schemas.microsoft.com/office/drawing/2014/main" id="{0F28CAC7-704A-659E-A328-09C4411D72D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cxnSp>
        <p:nvCxnSpPr>
          <p:cNvPr id="14" name="Straight Connector 13">
            <a:extLst>
              <a:ext uri="{FF2B5EF4-FFF2-40B4-BE49-F238E27FC236}">
                <a16:creationId xmlns:a16="http://schemas.microsoft.com/office/drawing/2014/main" id="{46F34013-948A-2DB5-48F8-C052DA3EB680}"/>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39443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216" r="216"/>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4397248D-09AA-0320-A0A5-6A77782F295D}"/>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2577D588-C944-AE89-99E9-201586E9398D}"/>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24532386-BCC2-8DE1-7068-C408FA49B727}"/>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69520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l="183" r="183"/>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1824BAF-E3BC-FBA5-DE07-555B0B0D068C}"/>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1464962D-83C2-E7E0-2178-08E7E3B6CD6F}"/>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09328822-9300-A4BD-ACAF-5720BD7EC96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68118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a:srcRect t="7809" b="7809"/>
          <a:stretch/>
        </p:blipFill>
        <p:spPr>
          <a:xfrm>
            <a:off x="0" y="0"/>
            <a:ext cx="12191096" cy="6858000"/>
          </a:xfrm>
          <a:prstGeom prst="rect">
            <a:avLst/>
          </a:prstGeom>
        </p:spPr>
      </p:pic>
      <p:pic>
        <p:nvPicPr>
          <p:cNvPr id="3" name="Graphic 2">
            <a:extLst>
              <a:ext uri="{FF2B5EF4-FFF2-40B4-BE49-F238E27FC236}">
                <a16:creationId xmlns:a16="http://schemas.microsoft.com/office/drawing/2014/main" id="{DCCB0F4C-3F26-BA7E-616F-A197B95C390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4" name="Google Shape;22;p26">
            <a:extLst>
              <a:ext uri="{FF2B5EF4-FFF2-40B4-BE49-F238E27FC236}">
                <a16:creationId xmlns:a16="http://schemas.microsoft.com/office/drawing/2014/main" id="{295ABA76-F88F-E0D5-E937-B8E8077C9B2C}"/>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54C4A5C2-1710-7052-DBB8-29A996035A0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2" name="Google Shape;41;p28">
            <a:extLst>
              <a:ext uri="{FF2B5EF4-FFF2-40B4-BE49-F238E27FC236}">
                <a16:creationId xmlns:a16="http://schemas.microsoft.com/office/drawing/2014/main" id="{BD39DD8A-3B70-EB34-3807-A366E3F6C333}"/>
              </a:ext>
            </a:extLst>
          </p:cNvPr>
          <p:cNvSpPr txBox="1">
            <a:spLocks noGrp="1"/>
          </p:cNvSpPr>
          <p:nvPr>
            <p:ph type="title" hasCustomPrompt="1"/>
          </p:nvPr>
        </p:nvSpPr>
        <p:spPr>
          <a:xfrm>
            <a:off x="910210" y="228447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Break Slide</a:t>
            </a:r>
            <a:endParaRPr dirty="0"/>
          </a:p>
        </p:txBody>
      </p:sp>
      <p:sp>
        <p:nvSpPr>
          <p:cNvPr id="6" name="Google Shape;24;p26">
            <a:extLst>
              <a:ext uri="{FF2B5EF4-FFF2-40B4-BE49-F238E27FC236}">
                <a16:creationId xmlns:a16="http://schemas.microsoft.com/office/drawing/2014/main" id="{8B84CB6C-EECB-529B-5C65-77DC70C2D011}"/>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cxnSp>
        <p:nvCxnSpPr>
          <p:cNvPr id="9" name="Straight Connector 8">
            <a:extLst>
              <a:ext uri="{FF2B5EF4-FFF2-40B4-BE49-F238E27FC236}">
                <a16:creationId xmlns:a16="http://schemas.microsoft.com/office/drawing/2014/main" id="{131FB752-B635-034C-01EE-E8B6CEABD12B}"/>
              </a:ext>
            </a:extLst>
          </p:cNvPr>
          <p:cNvCxnSpPr/>
          <p:nvPr userDrawn="1"/>
        </p:nvCxnSpPr>
        <p:spPr>
          <a:xfrm>
            <a:off x="910210" y="4109292"/>
            <a:ext cx="4004632"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83715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10" name="Picture 9">
            <a:extLst>
              <a:ext uri="{FF2B5EF4-FFF2-40B4-BE49-F238E27FC236}">
                <a16:creationId xmlns:a16="http://schemas.microsoft.com/office/drawing/2014/main" id="{6011BF4E-C8E7-01A6-22AF-7ACCE2C9DC95}"/>
              </a:ext>
            </a:extLst>
          </p:cNvPr>
          <p:cNvPicPr>
            <a:picLocks noChangeAspect="1"/>
          </p:cNvPicPr>
          <p:nvPr userDrawn="1"/>
        </p:nvPicPr>
        <p:blipFill>
          <a:blip r:embed="rId2"/>
          <a:srcRect/>
          <a:stretch/>
        </p:blipFill>
        <p:spPr>
          <a:xfrm>
            <a:off x="5325744" y="421256"/>
            <a:ext cx="6219933" cy="6275540"/>
          </a:xfrm>
          <a:prstGeom prst="rect">
            <a:avLst/>
          </a:prstGeom>
        </p:spPr>
      </p:pic>
    </p:spTree>
    <p:extLst>
      <p:ext uri="{BB962C8B-B14F-4D97-AF65-F5344CB8AC3E}">
        <p14:creationId xmlns:p14="http://schemas.microsoft.com/office/powerpoint/2010/main" val="3781221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6D863036-FD25-1363-0F31-6E31627E2DC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11694" t="6606" r="12581" b="20081"/>
          <a:stretch/>
        </p:blipFill>
        <p:spPr>
          <a:xfrm>
            <a:off x="5097562" y="401469"/>
            <a:ext cx="6622994" cy="6412082"/>
          </a:xfrm>
          <a:prstGeom prst="rect">
            <a:avLst/>
          </a:prstGeom>
          <a:effectLst/>
        </p:spPr>
      </p:pic>
    </p:spTree>
    <p:extLst>
      <p:ext uri="{BB962C8B-B14F-4D97-AF65-F5344CB8AC3E}">
        <p14:creationId xmlns:p14="http://schemas.microsoft.com/office/powerpoint/2010/main" val="30071104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D60E7A37-15D2-2C5E-5FC0-984B0E64E58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13056" t="1944" r="10834" b="17129"/>
          <a:stretch/>
        </p:blipFill>
        <p:spPr>
          <a:xfrm>
            <a:off x="5463219" y="133349"/>
            <a:ext cx="6172200" cy="6562655"/>
          </a:xfrm>
          <a:prstGeom prst="rect">
            <a:avLst/>
          </a:prstGeom>
        </p:spPr>
      </p:pic>
    </p:spTree>
    <p:extLst>
      <p:ext uri="{BB962C8B-B14F-4D97-AF65-F5344CB8AC3E}">
        <p14:creationId xmlns:p14="http://schemas.microsoft.com/office/powerpoint/2010/main" val="294828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3A28A5-A630-8326-89C1-346C04B687A5}"/>
              </a:ext>
            </a:extLst>
          </p:cNvPr>
          <p:cNvPicPr>
            <a:picLocks noChangeAspect="1"/>
          </p:cNvPicPr>
          <p:nvPr userDrawn="1"/>
        </p:nvPicPr>
        <p:blipFill>
          <a:blip r:embed="rId2"/>
          <a:srcRect l="191" r="191"/>
          <a:stretch/>
        </p:blipFill>
        <p:spPr>
          <a:xfrm>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848327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2" name="Picture 1">
            <a:extLst>
              <a:ext uri="{FF2B5EF4-FFF2-40B4-BE49-F238E27FC236}">
                <a16:creationId xmlns:a16="http://schemas.microsoft.com/office/drawing/2014/main" id="{921D4E9E-7470-1CE0-5A58-D702660BC3B7}"/>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2975" r="2975"/>
          <a:stretch/>
        </p:blipFill>
        <p:spPr>
          <a:xfrm>
            <a:off x="4804340" y="-247868"/>
            <a:ext cx="6916216" cy="7353736"/>
          </a:xfrm>
          <a:prstGeom prst="rect">
            <a:avLst/>
          </a:prstGeom>
        </p:spPr>
      </p:pic>
    </p:spTree>
    <p:extLst>
      <p:ext uri="{BB962C8B-B14F-4D97-AF65-F5344CB8AC3E}">
        <p14:creationId xmlns:p14="http://schemas.microsoft.com/office/powerpoint/2010/main" val="3330672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695046-1217-1B1F-59B6-1C82FABEC5D2}"/>
              </a:ext>
            </a:extLst>
          </p:cNvPr>
          <p:cNvSpPr>
            <a:spLocks noGrp="1"/>
          </p:cNvSpPr>
          <p:nvPr>
            <p:ph type="sldNum" idx="10"/>
          </p:nvPr>
        </p:nvSpPr>
        <p:spPr/>
        <p:txBody>
          <a:bodyPr/>
          <a:lstStyle/>
          <a:p>
            <a:fld id="{00000000-1234-1234-1234-123412341234}" type="slidenum">
              <a:rPr lang="en-US" smtClean="0"/>
              <a:pPr/>
              <a:t>‹#›</a:t>
            </a:fld>
            <a:endParaRPr lang="en-US" dirty="0"/>
          </a:p>
        </p:txBody>
      </p:sp>
      <p:sp>
        <p:nvSpPr>
          <p:cNvPr id="4" name="Footer Placeholder 3">
            <a:extLst>
              <a:ext uri="{FF2B5EF4-FFF2-40B4-BE49-F238E27FC236}">
                <a16:creationId xmlns:a16="http://schemas.microsoft.com/office/drawing/2014/main" id="{4ECAAB93-52BA-A17C-BB33-2F5AA01BBE43}"/>
              </a:ext>
            </a:extLst>
          </p:cNvPr>
          <p:cNvSpPr>
            <a:spLocks noGrp="1"/>
          </p:cNvSpPr>
          <p:nvPr>
            <p:ph type="ftr" idx="11"/>
          </p:nvPr>
        </p:nvSpPr>
        <p:spPr/>
        <p:txBody>
          <a:bodyPr/>
          <a:lstStyle/>
          <a:p>
            <a:r>
              <a:rPr lang="en-GB"/>
              <a:t>© 2025 Copyright Genpact. All Rights Reserved.</a:t>
            </a:r>
            <a:endParaRPr lang="en-GB" dirty="0"/>
          </a:p>
        </p:txBody>
      </p:sp>
      <p:cxnSp>
        <p:nvCxnSpPr>
          <p:cNvPr id="7" name="Straight Connector 6">
            <a:extLst>
              <a:ext uri="{FF2B5EF4-FFF2-40B4-BE49-F238E27FC236}">
                <a16:creationId xmlns:a16="http://schemas.microsoft.com/office/drawing/2014/main" id="{69464FA6-4F18-B3C9-123A-D02C7CC01AAD}"/>
              </a:ext>
            </a:extLst>
          </p:cNvPr>
          <p:cNvCxnSpPr>
            <a:cxnSpLocks/>
          </p:cNvCxnSpPr>
          <p:nvPr userDrawn="1"/>
        </p:nvCxnSpPr>
        <p:spPr>
          <a:xfrm>
            <a:off x="910210" y="4109292"/>
            <a:ext cx="1063546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8" name="Google Shape;18;p26">
            <a:extLst>
              <a:ext uri="{FF2B5EF4-FFF2-40B4-BE49-F238E27FC236}">
                <a16:creationId xmlns:a16="http://schemas.microsoft.com/office/drawing/2014/main" id="{22D64B71-5501-EAEB-ECBD-6F854C6FBA64}"/>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Break Slide</a:t>
            </a:r>
            <a:endParaRPr dirty="0"/>
          </a:p>
        </p:txBody>
      </p:sp>
      <p:sp>
        <p:nvSpPr>
          <p:cNvPr id="9" name="Google Shape;24;p26">
            <a:extLst>
              <a:ext uri="{FF2B5EF4-FFF2-40B4-BE49-F238E27FC236}">
                <a16:creationId xmlns:a16="http://schemas.microsoft.com/office/drawing/2014/main" id="{D02F89D3-E9CC-0854-01CB-4AAA465216A3}"/>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Part Two</a:t>
            </a:r>
          </a:p>
        </p:txBody>
      </p:sp>
      <p:pic>
        <p:nvPicPr>
          <p:cNvPr id="12" name="Picture 11" descr="A glass swirly object with red and white swirls&#10;&#10;Description automatically generated">
            <a:extLst>
              <a:ext uri="{FF2B5EF4-FFF2-40B4-BE49-F238E27FC236}">
                <a16:creationId xmlns:a16="http://schemas.microsoft.com/office/drawing/2014/main" id="{41EBD7A5-C84B-DCF9-4760-EF71B8886373}"/>
              </a:ext>
            </a:extLst>
          </p:cNvPr>
          <p:cNvPicPr>
            <a:picLocks noChangeAspect="1"/>
          </p:cNvPicPr>
          <p:nvPr userDrawn="1"/>
        </p:nvPicPr>
        <p:blipFill>
          <a:blip r:embed="rId2" cstate="hqprint">
            <a:extLst>
              <a:ext uri="{28A0092B-C50C-407E-A947-70E740481C1C}">
                <a14:useLocalDpi xmlns:a14="http://schemas.microsoft.com/office/drawing/2010/main"/>
              </a:ext>
            </a:extLst>
          </a:blip>
          <a:srcRect l="4259" t="10092" r="5093" b="16111"/>
          <a:stretch/>
        </p:blipFill>
        <p:spPr>
          <a:xfrm flipH="1">
            <a:off x="4221206" y="589681"/>
            <a:ext cx="7499350" cy="6105191"/>
          </a:xfrm>
          <a:prstGeom prst="rect">
            <a:avLst/>
          </a:prstGeom>
        </p:spPr>
      </p:pic>
    </p:spTree>
    <p:extLst>
      <p:ext uri="{BB962C8B-B14F-4D97-AF65-F5344CB8AC3E}">
        <p14:creationId xmlns:p14="http://schemas.microsoft.com/office/powerpoint/2010/main" val="671160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993896" y="1055697"/>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are larger than body copy and can drop over multiple lines, and are helpful to take the strain off the big headline.</a:t>
            </a:r>
          </a:p>
        </p:txBody>
      </p:sp>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993896"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096000" y="1996574"/>
            <a:ext cx="4884274"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2"/>
              </a:buBlip>
              <a:defRPr sz="1600" b="0" i="0">
                <a:solidFill>
                  <a:schemeClr val="bg1"/>
                </a:solidFill>
                <a:latin typeface="Funnel Sans" pitchFamily="2" charset="0"/>
              </a:defRPr>
            </a:lvl2pPr>
            <a:lvl3pPr marL="576000" indent="-217560">
              <a:lnSpc>
                <a:spcPct val="100000"/>
              </a:lnSpc>
              <a:buFontTx/>
              <a:buBlip>
                <a:blip r:embed="rId2"/>
              </a:buBlip>
              <a:defRPr sz="1400" b="0" i="0">
                <a:solidFill>
                  <a:schemeClr val="bg1"/>
                </a:solidFill>
                <a:latin typeface="Funnel Sans" pitchFamily="2" charset="0"/>
              </a:defRPr>
            </a:lvl3pPr>
            <a:lvl4pPr marL="936000" indent="-216000">
              <a:lnSpc>
                <a:spcPct val="100000"/>
              </a:lnSpc>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3" name="Graphic 2">
            <a:extLst>
              <a:ext uri="{FF2B5EF4-FFF2-40B4-BE49-F238E27FC236}">
                <a16:creationId xmlns:a16="http://schemas.microsoft.com/office/drawing/2014/main" id="{A609A96A-8F24-9528-E836-E7DDD980E1D8}"/>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116EEAB4-97E9-BDD9-CB43-2696277ECBD0}"/>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3" name="Google Shape;21;p33">
            <a:extLst>
              <a:ext uri="{FF2B5EF4-FFF2-40B4-BE49-F238E27FC236}">
                <a16:creationId xmlns:a16="http://schemas.microsoft.com/office/drawing/2014/main" id="{DC566226-CCF8-012D-CE3D-9A11B6C5A7BE}"/>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4" name="Google Shape;18;p26">
            <a:extLst>
              <a:ext uri="{FF2B5EF4-FFF2-40B4-BE49-F238E27FC236}">
                <a16:creationId xmlns:a16="http://schemas.microsoft.com/office/drawing/2014/main" id="{5704D772-7781-1777-206A-5DE46FF7FD5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1379134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3BCCADD6-476E-2605-EFDA-DA987E981A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8" name="Google Shape;22;p26">
            <a:extLst>
              <a:ext uri="{FF2B5EF4-FFF2-40B4-BE49-F238E27FC236}">
                <a16:creationId xmlns:a16="http://schemas.microsoft.com/office/drawing/2014/main" id="{CD45087E-E245-68E5-91F8-AD4F8554BA9A}"/>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A70E03A0-39DE-6149-E290-2E8F704A815B}"/>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5B750E74-6C9A-AC48-B2A3-B2649BE34D6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7772635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85AB50A-3FD3-12F7-8E4D-C26F72858943}"/>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4" name="Google Shape;21;p33">
            <a:extLst>
              <a:ext uri="{FF2B5EF4-FFF2-40B4-BE49-F238E27FC236}">
                <a16:creationId xmlns:a16="http://schemas.microsoft.com/office/drawing/2014/main" id="{8EA7BB0C-6595-9CA0-3CCB-2552DAF74E5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5" name="Google Shape;18;p26">
            <a:extLst>
              <a:ext uri="{FF2B5EF4-FFF2-40B4-BE49-F238E27FC236}">
                <a16:creationId xmlns:a16="http://schemas.microsoft.com/office/drawing/2014/main" id="{6FB866B6-19E4-7F2A-E9EF-9900570367E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239194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pic>
        <p:nvPicPr>
          <p:cNvPr id="9" name="Graphic 8">
            <a:extLst>
              <a:ext uri="{FF2B5EF4-FFF2-40B4-BE49-F238E27FC236}">
                <a16:creationId xmlns:a16="http://schemas.microsoft.com/office/drawing/2014/main" id="{1BDF681B-0D53-63D4-8D65-AA99732F5A12}"/>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CECACEC8-737A-71E0-7B38-E0D1A088734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2" name="Google Shape;21;p33">
            <a:extLst>
              <a:ext uri="{FF2B5EF4-FFF2-40B4-BE49-F238E27FC236}">
                <a16:creationId xmlns:a16="http://schemas.microsoft.com/office/drawing/2014/main" id="{E9BBC2E5-726A-E506-EEED-971A9C479B07}"/>
              </a:ext>
            </a:extLst>
          </p:cNvPr>
          <p:cNvSpPr txBox="1">
            <a:spLocks noGrp="1"/>
          </p:cNvSpPr>
          <p:nvPr>
            <p:ph type="sldNum" idx="3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3" name="Google Shape;18;p26">
            <a:extLst>
              <a:ext uri="{FF2B5EF4-FFF2-40B4-BE49-F238E27FC236}">
                <a16:creationId xmlns:a16="http://schemas.microsoft.com/office/drawing/2014/main" id="{DAE68BB0-3099-7DDC-C0F1-DA5D3EA433E0}"/>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873782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text </a:t>
            </a:r>
          </a:p>
        </p:txBody>
      </p:sp>
      <p:sp>
        <p:nvSpPr>
          <p:cNvPr id="3" name="Google Shape;22;p26">
            <a:extLst>
              <a:ext uri="{FF2B5EF4-FFF2-40B4-BE49-F238E27FC236}">
                <a16:creationId xmlns:a16="http://schemas.microsoft.com/office/drawing/2014/main" id="{6B748954-01D9-1024-146C-7BB5E7844CE6}"/>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ABC06BED-F874-5828-A477-5C41B27A8355}"/>
              </a:ext>
            </a:extLst>
          </p:cNvPr>
          <p:cNvSpPr txBox="1">
            <a:spLocks noGrp="1"/>
          </p:cNvSpPr>
          <p:nvPr>
            <p:ph type="sldNum" idx="3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659F6186-7E74-4EB7-114C-04C4206C3C0B}"/>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4925464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sp>
        <p:nvSpPr>
          <p:cNvPr id="14" name="Text Placeholder 29">
            <a:extLst>
              <a:ext uri="{FF2B5EF4-FFF2-40B4-BE49-F238E27FC236}">
                <a16:creationId xmlns:a16="http://schemas.microsoft.com/office/drawing/2014/main" id="{0DEDA68D-6CAE-D022-A365-83EC3BD24C0E}"/>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15" name="Text Placeholder 29">
            <a:extLst>
              <a:ext uri="{FF2B5EF4-FFF2-40B4-BE49-F238E27FC236}">
                <a16:creationId xmlns:a16="http://schemas.microsoft.com/office/drawing/2014/main" id="{B2618AE6-FDBE-1354-D93B-8602477F4E75}"/>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22" name="Text Placeholder 29">
            <a:extLst>
              <a:ext uri="{FF2B5EF4-FFF2-40B4-BE49-F238E27FC236}">
                <a16:creationId xmlns:a16="http://schemas.microsoft.com/office/drawing/2014/main" id="{1B78320B-EF80-0262-B50A-37AED8749BD4}"/>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999616" y="2483871"/>
            <a:ext cx="2537011" cy="1058772"/>
          </a:xfrm>
          <a:prstGeom prst="roundRect">
            <a:avLst>
              <a:gd name="adj" fmla="val 18596"/>
            </a:avLst>
          </a:prstGeom>
          <a:ln w="12700">
            <a:solidFill>
              <a:schemeClr val="bg1"/>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dirty="0"/>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4" name="Graphic 3">
            <a:extLst>
              <a:ext uri="{FF2B5EF4-FFF2-40B4-BE49-F238E27FC236}">
                <a16:creationId xmlns:a16="http://schemas.microsoft.com/office/drawing/2014/main" id="{46047695-D2A7-8CC8-6237-AB6999393F4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7" name="Google Shape;22;p26">
            <a:extLst>
              <a:ext uri="{FF2B5EF4-FFF2-40B4-BE49-F238E27FC236}">
                <a16:creationId xmlns:a16="http://schemas.microsoft.com/office/drawing/2014/main" id="{6B2986DC-49C5-5535-536A-31755EE0D6E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511B8A85-1058-6DB8-762F-BBB07B2FF98C}"/>
              </a:ext>
            </a:extLst>
          </p:cNvPr>
          <p:cNvSpPr txBox="1">
            <a:spLocks noGrp="1"/>
          </p:cNvSpPr>
          <p:nvPr>
            <p:ph type="sldNum" idx="24"/>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40BA8D3D-17C0-D789-C333-63552D006772}"/>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144653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3" name="Google Shape;22;p26">
            <a:extLst>
              <a:ext uri="{FF2B5EF4-FFF2-40B4-BE49-F238E27FC236}">
                <a16:creationId xmlns:a16="http://schemas.microsoft.com/office/drawing/2014/main" id="{9B989E15-C64E-6380-C523-FD6D0E7C97E8}"/>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DBB51031-673C-3567-8F77-1A040E8A3D43}"/>
              </a:ext>
            </a:extLst>
          </p:cNvPr>
          <p:cNvSpPr txBox="1">
            <a:spLocks noGrp="1"/>
          </p:cNvSpPr>
          <p:nvPr>
            <p:ph type="sldNum" idx="24"/>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C00BB305-E640-844F-1221-CD11AFE33D63}"/>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7" name="Text Placeholder 29">
            <a:extLst>
              <a:ext uri="{FF2B5EF4-FFF2-40B4-BE49-F238E27FC236}">
                <a16:creationId xmlns:a16="http://schemas.microsoft.com/office/drawing/2014/main" id="{0D0E09BA-1A8E-C1D3-D61B-400A35448717}"/>
              </a:ext>
            </a:extLst>
          </p:cNvPr>
          <p:cNvSpPr>
            <a:spLocks noGrp="1"/>
          </p:cNvSpPr>
          <p:nvPr>
            <p:ph type="body" sz="quarter" idx="25"/>
          </p:nvPr>
        </p:nvSpPr>
        <p:spPr>
          <a:xfrm>
            <a:off x="3698748"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0" name="Text Placeholder 29">
            <a:extLst>
              <a:ext uri="{FF2B5EF4-FFF2-40B4-BE49-F238E27FC236}">
                <a16:creationId xmlns:a16="http://schemas.microsoft.com/office/drawing/2014/main" id="{FE63F417-6006-9A64-A894-FABE0925D42E}"/>
              </a:ext>
            </a:extLst>
          </p:cNvPr>
          <p:cNvSpPr>
            <a:spLocks noGrp="1"/>
          </p:cNvSpPr>
          <p:nvPr>
            <p:ph type="body" sz="quarter" idx="26"/>
          </p:nvPr>
        </p:nvSpPr>
        <p:spPr>
          <a:xfrm>
            <a:off x="6397880"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3" name="Text Placeholder 29">
            <a:extLst>
              <a:ext uri="{FF2B5EF4-FFF2-40B4-BE49-F238E27FC236}">
                <a16:creationId xmlns:a16="http://schemas.microsoft.com/office/drawing/2014/main" id="{01384AD7-7B64-F585-993B-4885BB7F87BF}"/>
              </a:ext>
            </a:extLst>
          </p:cNvPr>
          <p:cNvSpPr>
            <a:spLocks noGrp="1"/>
          </p:cNvSpPr>
          <p:nvPr>
            <p:ph type="body" sz="quarter" idx="27"/>
          </p:nvPr>
        </p:nvSpPr>
        <p:spPr>
          <a:xfrm>
            <a:off x="9097013"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5" name="Text Placeholder 29">
            <a:extLst>
              <a:ext uri="{FF2B5EF4-FFF2-40B4-BE49-F238E27FC236}">
                <a16:creationId xmlns:a16="http://schemas.microsoft.com/office/drawing/2014/main" id="{44476820-AC10-F46C-AE32-BFF2361972A8}"/>
              </a:ext>
            </a:extLst>
          </p:cNvPr>
          <p:cNvSpPr>
            <a:spLocks noGrp="1"/>
          </p:cNvSpPr>
          <p:nvPr>
            <p:ph type="body" sz="quarter" idx="12"/>
          </p:nvPr>
        </p:nvSpPr>
        <p:spPr>
          <a:xfrm>
            <a:off x="999616"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6" name="Text Placeholder 29">
            <a:extLst>
              <a:ext uri="{FF2B5EF4-FFF2-40B4-BE49-F238E27FC236}">
                <a16:creationId xmlns:a16="http://schemas.microsoft.com/office/drawing/2014/main" id="{0431D914-25FF-86D7-FDF9-31BAB47FF10F}"/>
              </a:ext>
            </a:extLst>
          </p:cNvPr>
          <p:cNvSpPr>
            <a:spLocks noGrp="1"/>
          </p:cNvSpPr>
          <p:nvPr>
            <p:ph type="body" sz="quarter" idx="17"/>
          </p:nvPr>
        </p:nvSpPr>
        <p:spPr>
          <a:xfrm>
            <a:off x="999616" y="2483871"/>
            <a:ext cx="2537011" cy="1058772"/>
          </a:xfrm>
          <a:prstGeom prst="roundRect">
            <a:avLst>
              <a:gd name="adj" fmla="val 18596"/>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dirty="0"/>
          </a:p>
        </p:txBody>
      </p:sp>
      <p:sp>
        <p:nvSpPr>
          <p:cNvPr id="17" name="Text Placeholder 29">
            <a:extLst>
              <a:ext uri="{FF2B5EF4-FFF2-40B4-BE49-F238E27FC236}">
                <a16:creationId xmlns:a16="http://schemas.microsoft.com/office/drawing/2014/main" id="{D83B7310-9BCE-4468-5E9D-8DDE65441AE2}"/>
              </a:ext>
            </a:extLst>
          </p:cNvPr>
          <p:cNvSpPr>
            <a:spLocks noGrp="1"/>
          </p:cNvSpPr>
          <p:nvPr>
            <p:ph type="body" sz="quarter" idx="21"/>
          </p:nvPr>
        </p:nvSpPr>
        <p:spPr>
          <a:xfrm>
            <a:off x="3698748"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8" name="Text Placeholder 29">
            <a:extLst>
              <a:ext uri="{FF2B5EF4-FFF2-40B4-BE49-F238E27FC236}">
                <a16:creationId xmlns:a16="http://schemas.microsoft.com/office/drawing/2014/main" id="{38A1D99D-33A4-1B2E-F589-8C9FB914652A}"/>
              </a:ext>
            </a:extLst>
          </p:cNvPr>
          <p:cNvSpPr>
            <a:spLocks noGrp="1"/>
          </p:cNvSpPr>
          <p:nvPr>
            <p:ph type="body" sz="quarter" idx="22"/>
          </p:nvPr>
        </p:nvSpPr>
        <p:spPr>
          <a:xfrm>
            <a:off x="6397881"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9" name="Text Placeholder 29">
            <a:extLst>
              <a:ext uri="{FF2B5EF4-FFF2-40B4-BE49-F238E27FC236}">
                <a16:creationId xmlns:a16="http://schemas.microsoft.com/office/drawing/2014/main" id="{EC5EFD97-771E-7331-840A-515C3296796B}"/>
              </a:ext>
            </a:extLst>
          </p:cNvPr>
          <p:cNvSpPr>
            <a:spLocks noGrp="1"/>
          </p:cNvSpPr>
          <p:nvPr>
            <p:ph type="body" sz="quarter" idx="23"/>
          </p:nvPr>
        </p:nvSpPr>
        <p:spPr>
          <a:xfrm>
            <a:off x="9097013" y="3802373"/>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Tree>
    <p:extLst>
      <p:ext uri="{BB962C8B-B14F-4D97-AF65-F5344CB8AC3E}">
        <p14:creationId xmlns:p14="http://schemas.microsoft.com/office/powerpoint/2010/main" val="139525017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A6CC7ED2-4130-8BAA-9526-2D8799302F49}"/>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1"/>
            <a:ext cx="572667" cy="629932"/>
          </a:xfrm>
          <a:prstGeom prst="rect">
            <a:avLst/>
          </a:prstGeom>
        </p:spPr>
      </p:pic>
      <p:sp>
        <p:nvSpPr>
          <p:cNvPr id="8" name="Google Shape;22;p26">
            <a:extLst>
              <a:ext uri="{FF2B5EF4-FFF2-40B4-BE49-F238E27FC236}">
                <a16:creationId xmlns:a16="http://schemas.microsoft.com/office/drawing/2014/main" id="{22ECC4A4-310A-7F04-01F5-657F71695B7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21;p33">
            <a:extLst>
              <a:ext uri="{FF2B5EF4-FFF2-40B4-BE49-F238E27FC236}">
                <a16:creationId xmlns:a16="http://schemas.microsoft.com/office/drawing/2014/main" id="{C313903C-AA1B-1FD3-8A16-83F8BA8AB6AE}"/>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2" name="Google Shape;18;p26">
            <a:extLst>
              <a:ext uri="{FF2B5EF4-FFF2-40B4-BE49-F238E27FC236}">
                <a16:creationId xmlns:a16="http://schemas.microsoft.com/office/drawing/2014/main" id="{6C79224C-660E-866A-4310-65AD7FA56EB7}"/>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13" name="Text Placeholder 29">
            <a:extLst>
              <a:ext uri="{FF2B5EF4-FFF2-40B4-BE49-F238E27FC236}">
                <a16:creationId xmlns:a16="http://schemas.microsoft.com/office/drawing/2014/main" id="{A20BA513-AB44-FBCE-331C-59FEF272E254}"/>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4" name="Text Placeholder 29">
            <a:extLst>
              <a:ext uri="{FF2B5EF4-FFF2-40B4-BE49-F238E27FC236}">
                <a16:creationId xmlns:a16="http://schemas.microsoft.com/office/drawing/2014/main" id="{A4D511F8-0DC1-91AC-E66E-7AFA42FDE4D1}"/>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5" name="Text Placeholder 29">
            <a:extLst>
              <a:ext uri="{FF2B5EF4-FFF2-40B4-BE49-F238E27FC236}">
                <a16:creationId xmlns:a16="http://schemas.microsoft.com/office/drawing/2014/main" id="{6A8CF9EB-86D8-442F-E830-B539DD32C222}"/>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6" name="Text Placeholder 29">
            <a:extLst>
              <a:ext uri="{FF2B5EF4-FFF2-40B4-BE49-F238E27FC236}">
                <a16:creationId xmlns:a16="http://schemas.microsoft.com/office/drawing/2014/main" id="{7261AA00-40F1-D4FF-078F-0421A78005E0}"/>
              </a:ext>
            </a:extLst>
          </p:cNvPr>
          <p:cNvSpPr>
            <a:spLocks noGrp="1"/>
          </p:cNvSpPr>
          <p:nvPr>
            <p:ph type="body" sz="quarter" idx="17"/>
          </p:nvPr>
        </p:nvSpPr>
        <p:spPr>
          <a:xfrm>
            <a:off x="9938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7" name="Text Placeholder 29">
            <a:extLst>
              <a:ext uri="{FF2B5EF4-FFF2-40B4-BE49-F238E27FC236}">
                <a16:creationId xmlns:a16="http://schemas.microsoft.com/office/drawing/2014/main" id="{76F2DFD6-04C7-924C-9200-A415D6C0CAA9}"/>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8" name="Text Placeholder 29">
            <a:extLst>
              <a:ext uri="{FF2B5EF4-FFF2-40B4-BE49-F238E27FC236}">
                <a16:creationId xmlns:a16="http://schemas.microsoft.com/office/drawing/2014/main" id="{5339B713-39D3-066D-F35C-4D0F63F3B8E3}"/>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2212656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3A28A5-A630-8326-89C1-346C04B687A5}"/>
              </a:ext>
            </a:extLst>
          </p:cNvPr>
          <p:cNvPicPr>
            <a:picLocks noChangeAspect="1"/>
          </p:cNvPicPr>
          <p:nvPr userDrawn="1"/>
        </p:nvPicPr>
        <p:blipFill>
          <a:blip r:embed="rId2"/>
          <a:srcRect l="5579" r="5579"/>
          <a:stretch/>
        </p:blipFill>
        <p:spPr>
          <a:xfrm flipH="1">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40444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9938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651496"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300367" y="381339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9938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3" name="Google Shape;22;p26">
            <a:extLst>
              <a:ext uri="{FF2B5EF4-FFF2-40B4-BE49-F238E27FC236}">
                <a16:creationId xmlns:a16="http://schemas.microsoft.com/office/drawing/2014/main" id="{BDF998BC-F153-B576-C507-41EDE28E04E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2BD17A65-8858-096F-D431-442D5E8E6647}"/>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7" name="Google Shape;18;p26">
            <a:extLst>
              <a:ext uri="{FF2B5EF4-FFF2-40B4-BE49-F238E27FC236}">
                <a16:creationId xmlns:a16="http://schemas.microsoft.com/office/drawing/2014/main" id="{0279D595-C019-D9CB-AFBF-9163B5AAE44C}"/>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10" name="Text Placeholder 29">
            <a:extLst>
              <a:ext uri="{FF2B5EF4-FFF2-40B4-BE49-F238E27FC236}">
                <a16:creationId xmlns:a16="http://schemas.microsoft.com/office/drawing/2014/main" id="{AD08BCF9-0055-C53E-29A2-D708FB041964}"/>
              </a:ext>
            </a:extLst>
          </p:cNvPr>
          <p:cNvSpPr>
            <a:spLocks noGrp="1"/>
          </p:cNvSpPr>
          <p:nvPr>
            <p:ph type="body" sz="quarter" idx="28"/>
          </p:nvPr>
        </p:nvSpPr>
        <p:spPr>
          <a:xfrm>
            <a:off x="46514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2" name="Text Placeholder 29">
            <a:extLst>
              <a:ext uri="{FF2B5EF4-FFF2-40B4-BE49-F238E27FC236}">
                <a16:creationId xmlns:a16="http://schemas.microsoft.com/office/drawing/2014/main" id="{BA20B6CD-2456-61B2-309E-83E5134297CD}"/>
              </a:ext>
            </a:extLst>
          </p:cNvPr>
          <p:cNvSpPr>
            <a:spLocks noGrp="1"/>
          </p:cNvSpPr>
          <p:nvPr>
            <p:ph type="body" sz="quarter" idx="29"/>
          </p:nvPr>
        </p:nvSpPr>
        <p:spPr>
          <a:xfrm>
            <a:off x="8309096" y="2494889"/>
            <a:ext cx="3332818" cy="1058772"/>
          </a:xfrm>
          <a:prstGeom prst="roundRect">
            <a:avLst>
              <a:gd name="adj" fmla="val 16502"/>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993896"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696701"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399506"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102312" y="1288487"/>
            <a:ext cx="2555678" cy="3691137"/>
          </a:xfrm>
        </p:spPr>
        <p:txBody>
          <a:bodyPr>
            <a:normAutofit/>
          </a:bodyPr>
          <a:lstStyle>
            <a:lvl1pPr>
              <a:defRPr sz="1000"/>
            </a:lvl1pPr>
          </a:lstStyle>
          <a:p>
            <a:endParaRPr lang="en-GB"/>
          </a:p>
        </p:txBody>
      </p:sp>
      <p:pic>
        <p:nvPicPr>
          <p:cNvPr id="4" name="Graphic 3">
            <a:extLst>
              <a:ext uri="{FF2B5EF4-FFF2-40B4-BE49-F238E27FC236}">
                <a16:creationId xmlns:a16="http://schemas.microsoft.com/office/drawing/2014/main" id="{10440387-C8FB-18F4-A9CA-3C92F607A95D}"/>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0" name="Google Shape;22;p26">
            <a:extLst>
              <a:ext uri="{FF2B5EF4-FFF2-40B4-BE49-F238E27FC236}">
                <a16:creationId xmlns:a16="http://schemas.microsoft.com/office/drawing/2014/main" id="{55192FF9-8E56-FA1B-FEA3-DC49A8F65690}"/>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3" name="Google Shape;21;p33">
            <a:extLst>
              <a:ext uri="{FF2B5EF4-FFF2-40B4-BE49-F238E27FC236}">
                <a16:creationId xmlns:a16="http://schemas.microsoft.com/office/drawing/2014/main" id="{FEA51619-E87E-32F1-D309-95729C81DC2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6" name="Google Shape;18;p26">
            <a:extLst>
              <a:ext uri="{FF2B5EF4-FFF2-40B4-BE49-F238E27FC236}">
                <a16:creationId xmlns:a16="http://schemas.microsoft.com/office/drawing/2014/main" id="{FAB31B88-AAA4-93D8-1EF0-AF15DC99F64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7274587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02913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710990"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421635"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099229"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993896"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696701"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399506"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102312" y="1288487"/>
            <a:ext cx="2555678" cy="3691137"/>
          </a:xfrm>
        </p:spPr>
        <p:txBody>
          <a:bodyPr>
            <a:normAutofit/>
          </a:bodyPr>
          <a:lstStyle>
            <a:lvl1pPr>
              <a:defRPr sz="1000">
                <a:solidFill>
                  <a:schemeClr val="tx1"/>
                </a:solidFill>
              </a:defRPr>
            </a:lvl1pPr>
          </a:lstStyle>
          <a:p>
            <a:endParaRPr lang="en-GB"/>
          </a:p>
        </p:txBody>
      </p:sp>
      <p:sp>
        <p:nvSpPr>
          <p:cNvPr id="3" name="Google Shape;22;p26">
            <a:extLst>
              <a:ext uri="{FF2B5EF4-FFF2-40B4-BE49-F238E27FC236}">
                <a16:creationId xmlns:a16="http://schemas.microsoft.com/office/drawing/2014/main" id="{77141DC7-BA74-FA54-C25B-394DA004F204}"/>
              </a:ext>
            </a:extLst>
          </p:cNvPr>
          <p:cNvSpPr txBox="1">
            <a:spLocks noGrp="1"/>
          </p:cNvSpPr>
          <p:nvPr>
            <p:ph type="ftr" idx="3"/>
          </p:nvPr>
        </p:nvSpPr>
        <p:spPr>
          <a:xfrm>
            <a:off x="9562035"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7" name="Google Shape;21;p33">
            <a:extLst>
              <a:ext uri="{FF2B5EF4-FFF2-40B4-BE49-F238E27FC236}">
                <a16:creationId xmlns:a16="http://schemas.microsoft.com/office/drawing/2014/main" id="{B5AC409E-3F0D-14D3-C9BA-6A137DB9E9BF}"/>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9" name="Google Shape;18;p26">
            <a:extLst>
              <a:ext uri="{FF2B5EF4-FFF2-40B4-BE49-F238E27FC236}">
                <a16:creationId xmlns:a16="http://schemas.microsoft.com/office/drawing/2014/main" id="{1CD3AB12-AD83-360C-FFFB-1288B30761B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18961107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sp>
        <p:nvSpPr>
          <p:cNvPr id="17" name="Text Placeholder 29">
            <a:extLst>
              <a:ext uri="{FF2B5EF4-FFF2-40B4-BE49-F238E27FC236}">
                <a16:creationId xmlns:a16="http://schemas.microsoft.com/office/drawing/2014/main" id="{AC7F0161-71EE-6B22-A6E5-CA59FF01D5AA}"/>
              </a:ext>
            </a:extLst>
          </p:cNvPr>
          <p:cNvSpPr>
            <a:spLocks noGrp="1"/>
          </p:cNvSpPr>
          <p:nvPr>
            <p:ph type="body" sz="quarter" idx="23"/>
          </p:nvPr>
        </p:nvSpPr>
        <p:spPr>
          <a:xfrm>
            <a:off x="3695119"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8" name="Text Placeholder 29">
            <a:extLst>
              <a:ext uri="{FF2B5EF4-FFF2-40B4-BE49-F238E27FC236}">
                <a16:creationId xmlns:a16="http://schemas.microsoft.com/office/drawing/2014/main" id="{0F2ACCF6-C80A-A638-3A59-400CD1915DA1}"/>
              </a:ext>
            </a:extLst>
          </p:cNvPr>
          <p:cNvSpPr>
            <a:spLocks noGrp="1"/>
          </p:cNvSpPr>
          <p:nvPr>
            <p:ph type="body" sz="quarter" idx="24"/>
          </p:nvPr>
        </p:nvSpPr>
        <p:spPr>
          <a:xfrm>
            <a:off x="6394252"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9" name="Text Placeholder 29">
            <a:extLst>
              <a:ext uri="{FF2B5EF4-FFF2-40B4-BE49-F238E27FC236}">
                <a16:creationId xmlns:a16="http://schemas.microsoft.com/office/drawing/2014/main" id="{3F632B57-9DB9-B8D4-D30F-168C7C2AB8AF}"/>
              </a:ext>
            </a:extLst>
          </p:cNvPr>
          <p:cNvSpPr>
            <a:spLocks noGrp="1"/>
          </p:cNvSpPr>
          <p:nvPr>
            <p:ph type="body" sz="quarter" idx="25"/>
          </p:nvPr>
        </p:nvSpPr>
        <p:spPr>
          <a:xfrm>
            <a:off x="9093384"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pic>
        <p:nvPicPr>
          <p:cNvPr id="7" name="Graphic 6">
            <a:extLst>
              <a:ext uri="{FF2B5EF4-FFF2-40B4-BE49-F238E27FC236}">
                <a16:creationId xmlns:a16="http://schemas.microsoft.com/office/drawing/2014/main" id="{C9FB924E-3FC3-7113-EE69-F976405F959F}"/>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1"/>
            <a:ext cx="572667" cy="629932"/>
          </a:xfrm>
          <a:prstGeom prst="rect">
            <a:avLst/>
          </a:prstGeom>
        </p:spPr>
      </p:pic>
      <p:sp>
        <p:nvSpPr>
          <p:cNvPr id="13" name="Google Shape;22;p26">
            <a:extLst>
              <a:ext uri="{FF2B5EF4-FFF2-40B4-BE49-F238E27FC236}">
                <a16:creationId xmlns:a16="http://schemas.microsoft.com/office/drawing/2014/main" id="{B7A1EE74-7F9A-4F04-B7B9-2F70D66BDA2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5" name="Google Shape;21;p33">
            <a:extLst>
              <a:ext uri="{FF2B5EF4-FFF2-40B4-BE49-F238E27FC236}">
                <a16:creationId xmlns:a16="http://schemas.microsoft.com/office/drawing/2014/main" id="{B030203B-A507-7C39-C328-AF44A57B8343}"/>
              </a:ext>
            </a:extLst>
          </p:cNvPr>
          <p:cNvSpPr txBox="1">
            <a:spLocks noGrp="1"/>
          </p:cNvSpPr>
          <p:nvPr>
            <p:ph type="sldNum" idx="2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6" name="Text Placeholder 29">
            <a:extLst>
              <a:ext uri="{FF2B5EF4-FFF2-40B4-BE49-F238E27FC236}">
                <a16:creationId xmlns:a16="http://schemas.microsoft.com/office/drawing/2014/main" id="{FEEB06D8-3F5F-F13A-79D5-8DC9DE239F77}"/>
              </a:ext>
            </a:extLst>
          </p:cNvPr>
          <p:cNvSpPr>
            <a:spLocks noGrp="1"/>
          </p:cNvSpPr>
          <p:nvPr>
            <p:ph type="body" sz="quarter" idx="22"/>
          </p:nvPr>
        </p:nvSpPr>
        <p:spPr>
          <a:xfrm>
            <a:off x="993896" y="1878487"/>
            <a:ext cx="2537011" cy="985899"/>
          </a:xfrm>
          <a:prstGeom prst="roundRect">
            <a:avLst>
              <a:gd name="adj" fmla="val 18738"/>
            </a:avLst>
          </a:prstGeom>
          <a:ln w="12700">
            <a:solidFill>
              <a:schemeClr val="bg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ln>
                  <a:noFill/>
                </a:ln>
                <a:solidFill>
                  <a:schemeClr val="bg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20" name="Google Shape;24;p26">
            <a:extLst>
              <a:ext uri="{FF2B5EF4-FFF2-40B4-BE49-F238E27FC236}">
                <a16:creationId xmlns:a16="http://schemas.microsoft.com/office/drawing/2014/main" id="{374FBE35-26DC-5388-6D08-51E66D619245}"/>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can drop over multiple lines, and are helpful to take the strain off the big headline.</a:t>
            </a:r>
            <a:endParaRPr dirty="0"/>
          </a:p>
        </p:txBody>
      </p:sp>
      <p:sp>
        <p:nvSpPr>
          <p:cNvPr id="21" name="Google Shape;18;p26">
            <a:extLst>
              <a:ext uri="{FF2B5EF4-FFF2-40B4-BE49-F238E27FC236}">
                <a16:creationId xmlns:a16="http://schemas.microsoft.com/office/drawing/2014/main" id="{A0662B01-017D-6D6B-017D-C78B1F7E313A}"/>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671496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7" name="Text Placeholder 29">
            <a:extLst>
              <a:ext uri="{FF2B5EF4-FFF2-40B4-BE49-F238E27FC236}">
                <a16:creationId xmlns:a16="http://schemas.microsoft.com/office/drawing/2014/main" id="{3AA61CA9-2BE2-2D06-EFB2-9DD29718F0A3}"/>
              </a:ext>
            </a:extLst>
          </p:cNvPr>
          <p:cNvSpPr>
            <a:spLocks noGrp="1"/>
          </p:cNvSpPr>
          <p:nvPr>
            <p:ph type="body" sz="quarter" idx="22"/>
          </p:nvPr>
        </p:nvSpPr>
        <p:spPr>
          <a:xfrm>
            <a:off x="3693028"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993896" y="950350"/>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can drop over multiple lines, and are helpful to take the strain off the big headline.</a:t>
            </a:r>
            <a:endParaRPr dirty="0"/>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993896"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3" name="Google Shape;22;p26">
            <a:extLst>
              <a:ext uri="{FF2B5EF4-FFF2-40B4-BE49-F238E27FC236}">
                <a16:creationId xmlns:a16="http://schemas.microsoft.com/office/drawing/2014/main" id="{FACF5EA3-536E-0471-A9D0-F110C4ED1A7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5" name="Google Shape;21;p33">
            <a:extLst>
              <a:ext uri="{FF2B5EF4-FFF2-40B4-BE49-F238E27FC236}">
                <a16:creationId xmlns:a16="http://schemas.microsoft.com/office/drawing/2014/main" id="{E14BB387-3660-ACAE-C59A-52160F6043AF}"/>
              </a:ext>
            </a:extLst>
          </p:cNvPr>
          <p:cNvSpPr txBox="1">
            <a:spLocks noGrp="1"/>
          </p:cNvSpPr>
          <p:nvPr>
            <p:ph type="sldNum" idx="21"/>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6" name="Google Shape;18;p26">
            <a:extLst>
              <a:ext uri="{FF2B5EF4-FFF2-40B4-BE49-F238E27FC236}">
                <a16:creationId xmlns:a16="http://schemas.microsoft.com/office/drawing/2014/main" id="{E11DD705-ACC2-9E51-BCC3-79A140DF1F29}"/>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
        <p:nvSpPr>
          <p:cNvPr id="8" name="Text Placeholder 29">
            <a:extLst>
              <a:ext uri="{FF2B5EF4-FFF2-40B4-BE49-F238E27FC236}">
                <a16:creationId xmlns:a16="http://schemas.microsoft.com/office/drawing/2014/main" id="{DC442611-3D6A-330A-C05C-6AFF629C665A}"/>
              </a:ext>
            </a:extLst>
          </p:cNvPr>
          <p:cNvSpPr>
            <a:spLocks noGrp="1"/>
          </p:cNvSpPr>
          <p:nvPr>
            <p:ph type="body" sz="quarter" idx="23"/>
          </p:nvPr>
        </p:nvSpPr>
        <p:spPr>
          <a:xfrm>
            <a:off x="9091293"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
        <p:nvSpPr>
          <p:cNvPr id="9" name="Text Placeholder 29">
            <a:extLst>
              <a:ext uri="{FF2B5EF4-FFF2-40B4-BE49-F238E27FC236}">
                <a16:creationId xmlns:a16="http://schemas.microsoft.com/office/drawing/2014/main" id="{E30FCCAB-5945-B145-6A8F-4B81A61F068B}"/>
              </a:ext>
            </a:extLst>
          </p:cNvPr>
          <p:cNvSpPr>
            <a:spLocks noGrp="1"/>
          </p:cNvSpPr>
          <p:nvPr>
            <p:ph type="body" sz="quarter" idx="24"/>
          </p:nvPr>
        </p:nvSpPr>
        <p:spPr>
          <a:xfrm>
            <a:off x="6392161" y="1878487"/>
            <a:ext cx="2537011" cy="985899"/>
          </a:xfrm>
          <a:prstGeom prst="roundRect">
            <a:avLst>
              <a:gd name="adj" fmla="val 18738"/>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dirty="0"/>
          </a:p>
        </p:txBody>
      </p:sp>
    </p:spTree>
    <p:extLst>
      <p:ext uri="{BB962C8B-B14F-4D97-AF65-F5344CB8AC3E}">
        <p14:creationId xmlns:p14="http://schemas.microsoft.com/office/powerpoint/2010/main" val="26187053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993896" y="1085261"/>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993895"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096000" y="1961393"/>
            <a:ext cx="4862241"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8" name="Google Shape;22;p26">
            <a:extLst>
              <a:ext uri="{FF2B5EF4-FFF2-40B4-BE49-F238E27FC236}">
                <a16:creationId xmlns:a16="http://schemas.microsoft.com/office/drawing/2014/main" id="{0E05869E-EB3E-6E95-2C03-799E1759E05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75000"/>
                    <a:lumOff val="25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9" name="Google Shape;21;p33">
            <a:extLst>
              <a:ext uri="{FF2B5EF4-FFF2-40B4-BE49-F238E27FC236}">
                <a16:creationId xmlns:a16="http://schemas.microsoft.com/office/drawing/2014/main" id="{F8BC707E-12DB-4371-2684-A9DE63587558}"/>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10" name="Google Shape;18;p26">
            <a:extLst>
              <a:ext uri="{FF2B5EF4-FFF2-40B4-BE49-F238E27FC236}">
                <a16:creationId xmlns:a16="http://schemas.microsoft.com/office/drawing/2014/main" id="{8B3A4F18-670E-635A-0CCD-8B27F72D6D4F}"/>
              </a:ext>
            </a:extLst>
          </p:cNvPr>
          <p:cNvSpPr txBox="1">
            <a:spLocks noGrp="1"/>
          </p:cNvSpPr>
          <p:nvPr>
            <p:ph type="title" hasCustomPrompt="1"/>
          </p:nvPr>
        </p:nvSpPr>
        <p:spPr>
          <a:xfrm>
            <a:off x="993896" y="366489"/>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Titles go here, and never get smaller</a:t>
            </a:r>
            <a:endParaRPr dirty="0"/>
          </a:p>
        </p:txBody>
      </p:sp>
    </p:spTree>
    <p:extLst>
      <p:ext uri="{BB962C8B-B14F-4D97-AF65-F5344CB8AC3E}">
        <p14:creationId xmlns:p14="http://schemas.microsoft.com/office/powerpoint/2010/main" val="32684985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AB5608-D6A9-AFBE-6096-202819496849}"/>
              </a:ext>
            </a:extLst>
          </p:cNvPr>
          <p:cNvPicPr>
            <a:picLocks noChangeAspect="1"/>
          </p:cNvPicPr>
          <p:nvPr userDrawn="1"/>
        </p:nvPicPr>
        <p:blipFill>
          <a:blip r:embed="rId2"/>
          <a:srcRect l="216" r="216"/>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9575765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B3E6D56-B230-0E36-05A9-445DEBFDB397}"/>
              </a:ext>
            </a:extLst>
          </p:cNvPr>
          <p:cNvPicPr>
            <a:picLocks noChangeAspect="1"/>
          </p:cNvPicPr>
          <p:nvPr userDrawn="1"/>
        </p:nvPicPr>
        <p:blipFill>
          <a:blip r:embed="rId2"/>
          <a:srcRect t="7761" b="7761"/>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271678505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183" r="183"/>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42768511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529A0E-E969-288E-31D5-0C22520E5993}"/>
              </a:ext>
            </a:extLst>
          </p:cNvPr>
          <p:cNvPicPr>
            <a:picLocks noChangeAspect="1"/>
          </p:cNvPicPr>
          <p:nvPr userDrawn="1"/>
        </p:nvPicPr>
        <p:blipFill>
          <a:blip r:embed="rId2"/>
          <a:srcRect l="5559" r="5559"/>
          <a:stretch/>
        </p:blipFill>
        <p:spPr>
          <a:xfrm>
            <a:off x="0" y="0"/>
            <a:ext cx="12191096" cy="6858000"/>
          </a:xfrm>
          <a:prstGeom prst="rect">
            <a:avLst/>
          </a:prstGeom>
        </p:spPr>
      </p:pic>
      <p:sp>
        <p:nvSpPr>
          <p:cNvPr id="9" name="Google Shape;22;p26">
            <a:extLst>
              <a:ext uri="{FF2B5EF4-FFF2-40B4-BE49-F238E27FC236}">
                <a16:creationId xmlns:a16="http://schemas.microsoft.com/office/drawing/2014/main" id="{37FE290A-03B8-7E0B-7724-7873F603F95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0" name="Google Shape;41;p28">
            <a:extLst>
              <a:ext uri="{FF2B5EF4-FFF2-40B4-BE49-F238E27FC236}">
                <a16:creationId xmlns:a16="http://schemas.microsoft.com/office/drawing/2014/main" id="{F6B6806E-A381-7E40-8F66-368932A6FEBF}"/>
              </a:ext>
            </a:extLst>
          </p:cNvPr>
          <p:cNvSpPr txBox="1">
            <a:spLocks noGrp="1"/>
          </p:cNvSpPr>
          <p:nvPr>
            <p:ph type="title" hasCustomPrompt="1"/>
          </p:nvPr>
        </p:nvSpPr>
        <p:spPr>
          <a:xfrm>
            <a:off x="910210" y="2568795"/>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Thank you</a:t>
            </a:r>
            <a:endParaRPr dirty="0"/>
          </a:p>
        </p:txBody>
      </p:sp>
      <p:pic>
        <p:nvPicPr>
          <p:cNvPr id="13" name="Picture 12" descr="A logo with white text&#10;&#10;Description automatically generated">
            <a:extLst>
              <a:ext uri="{FF2B5EF4-FFF2-40B4-BE49-F238E27FC236}">
                <a16:creationId xmlns:a16="http://schemas.microsoft.com/office/drawing/2014/main" id="{4CD2F015-6671-BB1E-08B5-3E9A224E3554}"/>
              </a:ext>
            </a:extLst>
          </p:cNvPr>
          <p:cNvPicPr>
            <a:picLocks noChangeAspect="1"/>
          </p:cNvPicPr>
          <p:nvPr userDrawn="1"/>
        </p:nvPicPr>
        <p:blipFill>
          <a:blip r:embed="rId3"/>
          <a:stretch>
            <a:fillRect/>
          </a:stretch>
        </p:blipFill>
        <p:spPr>
          <a:xfrm>
            <a:off x="6242049" y="2152270"/>
            <a:ext cx="4869997" cy="2553458"/>
          </a:xfrm>
          <a:prstGeom prst="rect">
            <a:avLst/>
          </a:prstGeom>
        </p:spPr>
      </p:pic>
    </p:spTree>
    <p:extLst>
      <p:ext uri="{BB962C8B-B14F-4D97-AF65-F5344CB8AC3E}">
        <p14:creationId xmlns:p14="http://schemas.microsoft.com/office/powerpoint/2010/main" val="4100262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CD3415-420E-E466-253F-10F796F124B7}"/>
              </a:ext>
            </a:extLst>
          </p:cNvPr>
          <p:cNvPicPr>
            <a:picLocks noChangeAspect="1"/>
          </p:cNvPicPr>
          <p:nvPr userDrawn="1"/>
        </p:nvPicPr>
        <p:blipFill>
          <a:blip r:embed="rId2"/>
          <a:srcRect l="159" r="159"/>
          <a:stretch/>
        </p:blipFill>
        <p:spPr>
          <a:xfrm flipH="1">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9424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2">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FDE761C-5A0F-FFE1-9778-441A830977D6}"/>
              </a:ext>
            </a:extLst>
          </p:cNvPr>
          <p:cNvPicPr>
            <a:picLocks noChangeAspect="1"/>
          </p:cNvPicPr>
          <p:nvPr userDrawn="1"/>
        </p:nvPicPr>
        <p:blipFill>
          <a:blip r:embed="rId2"/>
          <a:srcRect t="7809" b="7809"/>
          <a:stretch/>
        </p:blipFill>
        <p:spPr>
          <a:xfrm>
            <a:off x="0" y="0"/>
            <a:ext cx="12191096"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3"/>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4004631"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0969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3" name="Picture 2" descr="A colorful swirly swirl&#10;&#10;Description automatically generated">
            <a:extLst>
              <a:ext uri="{FF2B5EF4-FFF2-40B4-BE49-F238E27FC236}">
                <a16:creationId xmlns:a16="http://schemas.microsoft.com/office/drawing/2014/main" id="{EF366B19-DAAD-70D7-F62D-549B4506B654}"/>
              </a:ext>
            </a:extLst>
          </p:cNvPr>
          <p:cNvPicPr>
            <a:picLocks noChangeAspect="1"/>
          </p:cNvPicPr>
          <p:nvPr userDrawn="1"/>
        </p:nvPicPr>
        <p:blipFill>
          <a:blip r:embed="rId3"/>
          <a:stretch>
            <a:fillRect/>
          </a:stretch>
        </p:blipFill>
        <p:spPr>
          <a:xfrm>
            <a:off x="4681356" y="-299292"/>
            <a:ext cx="7456583" cy="7456583"/>
          </a:xfrm>
          <a:prstGeom prst="rect">
            <a:avLst/>
          </a:prstGeom>
        </p:spPr>
      </p:pic>
    </p:spTree>
    <p:extLst>
      <p:ext uri="{BB962C8B-B14F-4D97-AF65-F5344CB8AC3E}">
        <p14:creationId xmlns:p14="http://schemas.microsoft.com/office/powerpoint/2010/main" val="1841860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A33215-CC12-D208-5CCE-E5972FAA08B4}"/>
              </a:ext>
            </a:extLst>
          </p:cNvPr>
          <p:cNvSpPr/>
          <p:nvPr userDrawn="1"/>
        </p:nvSpPr>
        <p:spPr>
          <a:xfrm>
            <a:off x="0" y="0"/>
            <a:ext cx="12191999"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910209" y="2303923"/>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dirty="0">
                <a:solidFill>
                  <a:schemeClr val="bg1"/>
                </a:solidFill>
                <a:latin typeface="Funnel Sans" pitchFamily="2" charset="0"/>
                <a:sym typeface="Georgia"/>
              </a:rPr>
              <a:t>Title Slide</a:t>
            </a:r>
            <a:endParaRPr dirty="0"/>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918332" y="420811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endParaRPr dirty="0"/>
          </a:p>
        </p:txBody>
      </p:sp>
      <p:pic>
        <p:nvPicPr>
          <p:cNvPr id="7" name="Picture 6" descr="A logo with white text&#10;&#10;Description automatically generated">
            <a:extLst>
              <a:ext uri="{FF2B5EF4-FFF2-40B4-BE49-F238E27FC236}">
                <a16:creationId xmlns:a16="http://schemas.microsoft.com/office/drawing/2014/main" id="{527601A5-C06F-FAEF-DE8F-5FA13D98567F}"/>
              </a:ext>
            </a:extLst>
          </p:cNvPr>
          <p:cNvPicPr>
            <a:picLocks noChangeAspect="1"/>
          </p:cNvPicPr>
          <p:nvPr userDrawn="1"/>
        </p:nvPicPr>
        <p:blipFill>
          <a:blip r:embed="rId2"/>
          <a:stretch>
            <a:fillRect/>
          </a:stretch>
        </p:blipFill>
        <p:spPr>
          <a:xfrm>
            <a:off x="520673" y="426423"/>
            <a:ext cx="2656930" cy="1393094"/>
          </a:xfrm>
          <a:prstGeom prst="rect">
            <a:avLst/>
          </a:prstGeom>
        </p:spPr>
      </p:pic>
      <p:sp>
        <p:nvSpPr>
          <p:cNvPr id="8" name="Google Shape;22;p26">
            <a:extLst>
              <a:ext uri="{FF2B5EF4-FFF2-40B4-BE49-F238E27FC236}">
                <a16:creationId xmlns:a16="http://schemas.microsoft.com/office/drawing/2014/main" id="{58972A1F-5528-4339-E89B-A651EA09D53F}"/>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0" name="Straight Connector 9">
            <a:extLst>
              <a:ext uri="{FF2B5EF4-FFF2-40B4-BE49-F238E27FC236}">
                <a16:creationId xmlns:a16="http://schemas.microsoft.com/office/drawing/2014/main" id="{38A4BBA9-B6E8-ABC3-1C84-53EE89568FDE}"/>
              </a:ext>
            </a:extLst>
          </p:cNvPr>
          <p:cNvCxnSpPr>
            <a:cxnSpLocks/>
          </p:cNvCxnSpPr>
          <p:nvPr userDrawn="1"/>
        </p:nvCxnSpPr>
        <p:spPr>
          <a:xfrm>
            <a:off x="910210" y="4109292"/>
            <a:ext cx="10558349"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11" name="Picture 10" descr="A colorful swirly object&#10;&#10;Description automatically generated with medium confidence">
            <a:extLst>
              <a:ext uri="{FF2B5EF4-FFF2-40B4-BE49-F238E27FC236}">
                <a16:creationId xmlns:a16="http://schemas.microsoft.com/office/drawing/2014/main" id="{12B20065-D620-43FA-49C7-A6EB355C4F44}"/>
              </a:ext>
            </a:extLst>
          </p:cNvPr>
          <p:cNvPicPr>
            <a:picLocks noChangeAspect="1"/>
          </p:cNvPicPr>
          <p:nvPr userDrawn="1"/>
        </p:nvPicPr>
        <p:blipFill>
          <a:blip r:embed="rId3"/>
          <a:srcRect l="2680" b="19792"/>
          <a:stretch/>
        </p:blipFill>
        <p:spPr>
          <a:xfrm flipH="1">
            <a:off x="4671152" y="466378"/>
            <a:ext cx="7476972" cy="6162243"/>
          </a:xfrm>
          <a:prstGeom prst="rect">
            <a:avLst/>
          </a:prstGeom>
        </p:spPr>
      </p:pic>
    </p:spTree>
    <p:extLst>
      <p:ext uri="{BB962C8B-B14F-4D97-AF65-F5344CB8AC3E}">
        <p14:creationId xmlns:p14="http://schemas.microsoft.com/office/powerpoint/2010/main" val="1666029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3614511-9B1A-288F-21CC-E3D028601592}"/>
              </a:ext>
            </a:extLst>
          </p:cNvPr>
          <p:cNvPicPr>
            <a:picLocks noChangeAspect="1"/>
          </p:cNvPicPr>
          <p:nvPr userDrawn="1"/>
        </p:nvPicPr>
        <p:blipFill>
          <a:blip r:embed="rId2"/>
          <a:srcRect l="5558" r="5558"/>
          <a:stretch/>
        </p:blipFill>
        <p:spPr>
          <a:xfrm>
            <a:off x="0" y="0"/>
            <a:ext cx="12191365" cy="6858000"/>
          </a:xfrm>
          <a:prstGeom prst="rect">
            <a:avLst/>
          </a:prstGeom>
        </p:spPr>
      </p:pic>
      <p:sp>
        <p:nvSpPr>
          <p:cNvPr id="3" name="Rectangle 2">
            <a:extLst>
              <a:ext uri="{FF2B5EF4-FFF2-40B4-BE49-F238E27FC236}">
                <a16:creationId xmlns:a16="http://schemas.microsoft.com/office/drawing/2014/main" id="{96BF638A-8A47-15D7-CDFF-817BA1CDC54B}"/>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dirty="0">
              <a:latin typeface="Funnel Sans" pitchFamily="2" charset="0"/>
            </a:endParaRPr>
          </a:p>
        </p:txBody>
      </p:sp>
      <p:pic>
        <p:nvPicPr>
          <p:cNvPr id="9" name="Picture 8" descr="A black and white logo&#10;&#10;Description automatically generated">
            <a:extLst>
              <a:ext uri="{FF2B5EF4-FFF2-40B4-BE49-F238E27FC236}">
                <a16:creationId xmlns:a16="http://schemas.microsoft.com/office/drawing/2014/main" id="{18AF8C1F-18E3-1C68-B20F-77B720EBF099}"/>
              </a:ext>
            </a:extLst>
          </p:cNvPr>
          <p:cNvPicPr>
            <a:picLocks noChangeAspect="1"/>
          </p:cNvPicPr>
          <p:nvPr userDrawn="1"/>
        </p:nvPicPr>
        <p:blipFill>
          <a:blip r:embed="rId3"/>
          <a:stretch>
            <a:fillRect/>
          </a:stretch>
        </p:blipFill>
        <p:spPr>
          <a:xfrm>
            <a:off x="520668" y="426423"/>
            <a:ext cx="2656930" cy="1393094"/>
          </a:xfrm>
          <a:prstGeom prst="rect">
            <a:avLst/>
          </a:prstGeom>
        </p:spPr>
      </p:pic>
      <p:sp>
        <p:nvSpPr>
          <p:cNvPr id="14" name="Google Shape;22;p26">
            <a:extLst>
              <a:ext uri="{FF2B5EF4-FFF2-40B4-BE49-F238E27FC236}">
                <a16:creationId xmlns:a16="http://schemas.microsoft.com/office/drawing/2014/main" id="{DDB3BA56-EAD5-5D65-30E3-BD8F506E16D2}"/>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cxnSp>
        <p:nvCxnSpPr>
          <p:cNvPr id="15" name="Straight Connector 14">
            <a:extLst>
              <a:ext uri="{FF2B5EF4-FFF2-40B4-BE49-F238E27FC236}">
                <a16:creationId xmlns:a16="http://schemas.microsoft.com/office/drawing/2014/main" id="{3484EDBC-1EE3-09B7-D98C-A5145060C1C2}"/>
              </a:ext>
            </a:extLst>
          </p:cNvPr>
          <p:cNvCxnSpPr>
            <a:cxnSpLocks/>
          </p:cNvCxnSpPr>
          <p:nvPr userDrawn="1"/>
        </p:nvCxnSpPr>
        <p:spPr>
          <a:xfrm>
            <a:off x="910210" y="4109292"/>
            <a:ext cx="411130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Google Shape;18;p26">
            <a:extLst>
              <a:ext uri="{FF2B5EF4-FFF2-40B4-BE49-F238E27FC236}">
                <a16:creationId xmlns:a16="http://schemas.microsoft.com/office/drawing/2014/main" id="{5D7BE2E0-D859-8133-0A18-808CF49D4162}"/>
              </a:ext>
            </a:extLst>
          </p:cNvPr>
          <p:cNvSpPr txBox="1">
            <a:spLocks noGrp="1"/>
          </p:cNvSpPr>
          <p:nvPr>
            <p:ph type="title" hasCustomPrompt="1"/>
          </p:nvPr>
        </p:nvSpPr>
        <p:spPr>
          <a:xfrm>
            <a:off x="910210" y="2307321"/>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dirty="0"/>
              <a:t>Title Slide</a:t>
            </a:r>
            <a:endParaRPr dirty="0"/>
          </a:p>
        </p:txBody>
      </p:sp>
      <p:sp>
        <p:nvSpPr>
          <p:cNvPr id="17" name="Google Shape;24;p26">
            <a:extLst>
              <a:ext uri="{FF2B5EF4-FFF2-40B4-BE49-F238E27FC236}">
                <a16:creationId xmlns:a16="http://schemas.microsoft.com/office/drawing/2014/main" id="{F45BC6CB-DF2E-693A-1779-75C11CA0D2CB}"/>
              </a:ext>
            </a:extLst>
          </p:cNvPr>
          <p:cNvSpPr txBox="1">
            <a:spLocks noGrp="1"/>
          </p:cNvSpPr>
          <p:nvPr>
            <p:ph type="body" idx="2" hasCustomPrompt="1"/>
          </p:nvPr>
        </p:nvSpPr>
        <p:spPr>
          <a:xfrm>
            <a:off x="910210" y="4214200"/>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dirty="0"/>
              <a:t>Innovation into action</a:t>
            </a:r>
          </a:p>
        </p:txBody>
      </p:sp>
    </p:spTree>
    <p:extLst>
      <p:ext uri="{BB962C8B-B14F-4D97-AF65-F5344CB8AC3E}">
        <p14:creationId xmlns:p14="http://schemas.microsoft.com/office/powerpoint/2010/main" val="179649441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872753" y="167924"/>
            <a:ext cx="9764486" cy="75075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872753" y="1179900"/>
            <a:ext cx="9764486" cy="479986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461063" y="224592"/>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dirty="0"/>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51">
            <a:extLst>
              <a:ext uri="{96DAC541-7B7A-43D3-8B79-37D633B846F1}">
                <asvg:svgBlip xmlns:asvg="http://schemas.microsoft.com/office/drawing/2016/SVG/main" r:embed="rId52"/>
              </a:ext>
            </a:extLst>
          </a:blip>
          <a:srcRect l="8134" t="14156" r="57486" b="13360"/>
          <a:stretch/>
        </p:blipFill>
        <p:spPr>
          <a:xfrm>
            <a:off x="211951" y="238990"/>
            <a:ext cx="572666" cy="629931"/>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804" r:id="rId1"/>
    <p:sldLayoutId id="2147483765" r:id="rId2"/>
    <p:sldLayoutId id="2147483808" r:id="rId3"/>
    <p:sldLayoutId id="2147483805" r:id="rId4"/>
    <p:sldLayoutId id="2147483806" r:id="rId5"/>
    <p:sldLayoutId id="2147483809" r:id="rId6"/>
    <p:sldLayoutId id="2147483810" r:id="rId7"/>
    <p:sldLayoutId id="2147483807" r:id="rId8"/>
    <p:sldLayoutId id="2147483813" r:id="rId9"/>
    <p:sldLayoutId id="2147483814" r:id="rId10"/>
    <p:sldLayoutId id="2147483815" r:id="rId11"/>
    <p:sldLayoutId id="2147483816" r:id="rId12"/>
    <p:sldLayoutId id="2147483817" r:id="rId13"/>
    <p:sldLayoutId id="2147483811" r:id="rId14"/>
    <p:sldLayoutId id="2147483812" r:id="rId15"/>
    <p:sldLayoutId id="2147483766" r:id="rId16"/>
    <p:sldLayoutId id="2147483769" r:id="rId17"/>
    <p:sldLayoutId id="2147483770" r:id="rId18"/>
    <p:sldLayoutId id="2147483793" r:id="rId19"/>
    <p:sldLayoutId id="2147483794" r:id="rId20"/>
    <p:sldLayoutId id="2147483795" r:id="rId21"/>
    <p:sldLayoutId id="2147483780" r:id="rId22"/>
    <p:sldLayoutId id="2147483756" r:id="rId23"/>
    <p:sldLayoutId id="2147483797" r:id="rId24"/>
    <p:sldLayoutId id="2147483798" r:id="rId25"/>
    <p:sldLayoutId id="2147483796" r:id="rId26"/>
    <p:sldLayoutId id="2147483800" r:id="rId27"/>
    <p:sldLayoutId id="2147483801" r:id="rId28"/>
    <p:sldLayoutId id="2147483802" r:id="rId29"/>
    <p:sldLayoutId id="2147483803" r:id="rId30"/>
    <p:sldLayoutId id="2147483799" r:id="rId31"/>
    <p:sldLayoutId id="2147483773" r:id="rId32"/>
    <p:sldLayoutId id="2147483783" r:id="rId33"/>
    <p:sldLayoutId id="2147483789" r:id="rId34"/>
    <p:sldLayoutId id="2147483784" r:id="rId35"/>
    <p:sldLayoutId id="2147483790" r:id="rId36"/>
    <p:sldLayoutId id="2147483781" r:id="rId37"/>
    <p:sldLayoutId id="2147483787" r:id="rId38"/>
    <p:sldLayoutId id="2147483782" r:id="rId39"/>
    <p:sldLayoutId id="2147483788" r:id="rId40"/>
    <p:sldLayoutId id="2147483785" r:id="rId41"/>
    <p:sldLayoutId id="2147483791" r:id="rId42"/>
    <p:sldLayoutId id="2147483786" r:id="rId43"/>
    <p:sldLayoutId id="2147483792" r:id="rId44"/>
    <p:sldLayoutId id="2147483777" r:id="rId45"/>
    <p:sldLayoutId id="2147483818" r:id="rId46"/>
    <p:sldLayoutId id="2147483819" r:id="rId47"/>
    <p:sldLayoutId id="2147483820" r:id="rId48"/>
    <p:sldLayoutId id="2147483779" r:id="rId49"/>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53"/>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53"/>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53"/>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53"/>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hart" Target="../charts/chart1.xml"/><Relationship Id="rId1" Type="http://schemas.openxmlformats.org/officeDocument/2006/relationships/slideLayout" Target="../slideLayouts/slideLayout34.xml"/><Relationship Id="rId4"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42.xml"/><Relationship Id="rId5" Type="http://schemas.openxmlformats.org/officeDocument/2006/relationships/image" Target="../media/image40.jpg"/><Relationship Id="rId4" Type="http://schemas.openxmlformats.org/officeDocument/2006/relationships/image" Target="../media/image3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8" Type="http://schemas.openxmlformats.org/officeDocument/2006/relationships/image" Target="../media/image51.jpg"/><Relationship Id="rId13" Type="http://schemas.openxmlformats.org/officeDocument/2006/relationships/image" Target="../media/image23.png"/><Relationship Id="rId3" Type="http://schemas.openxmlformats.org/officeDocument/2006/relationships/image" Target="../media/image47.jpg"/><Relationship Id="rId7" Type="http://schemas.openxmlformats.org/officeDocument/2006/relationships/image" Target="../media/image50.svg"/><Relationship Id="rId12" Type="http://schemas.openxmlformats.org/officeDocument/2006/relationships/image" Target="../media/image20.jpg"/><Relationship Id="rId2" Type="http://schemas.openxmlformats.org/officeDocument/2006/relationships/image" Target="../media/image46.jpg"/><Relationship Id="rId1" Type="http://schemas.openxmlformats.org/officeDocument/2006/relationships/slideLayout" Target="../slideLayouts/slideLayout34.xml"/><Relationship Id="rId6" Type="http://schemas.openxmlformats.org/officeDocument/2006/relationships/image" Target="../media/image49.png"/><Relationship Id="rId11" Type="http://schemas.openxmlformats.org/officeDocument/2006/relationships/image" Target="../media/image54.jpg"/><Relationship Id="rId5" Type="http://schemas.openxmlformats.org/officeDocument/2006/relationships/image" Target="../media/image48.svg"/><Relationship Id="rId10" Type="http://schemas.openxmlformats.org/officeDocument/2006/relationships/image" Target="../media/image53.jpg"/><Relationship Id="rId4" Type="http://schemas.openxmlformats.org/officeDocument/2006/relationships/image" Target="../media/image26.png"/><Relationship Id="rId9" Type="http://schemas.openxmlformats.org/officeDocument/2006/relationships/image" Target="../media/image52.jpg"/><Relationship Id="rId1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34.xml"/><Relationship Id="rId5" Type="http://schemas.openxmlformats.org/officeDocument/2006/relationships/image" Target="../media/image58.jpg"/><Relationship Id="rId4" Type="http://schemas.openxmlformats.org/officeDocument/2006/relationships/image" Target="../media/image5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3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0.jpg"/></Relationships>
</file>

<file path=ppt/slides/_rels/slide9.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image" Target="../media/image31.emf"/><Relationship Id="rId7" Type="http://schemas.openxmlformats.org/officeDocument/2006/relationships/image" Target="../media/image35.emf"/><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34.emf"/><Relationship Id="rId5" Type="http://schemas.openxmlformats.org/officeDocument/2006/relationships/image" Target="../media/image33.emf"/><Relationship Id="rId4" Type="http://schemas.openxmlformats.org/officeDocument/2006/relationships/image" Target="../media/image3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68AF4-466A-4F1F-1748-26CB18B6858F}"/>
            </a:ext>
          </a:extLst>
        </p:cNvPr>
        <p:cNvGrpSpPr/>
        <p:nvPr/>
      </p:nvGrpSpPr>
      <p:grpSpPr>
        <a:xfrm>
          <a:off x="0" y="0"/>
          <a:ext cx="0" cy="0"/>
          <a:chOff x="0" y="0"/>
          <a:chExt cx="0" cy="0"/>
        </a:xfrm>
      </p:grpSpPr>
      <p:sp>
        <p:nvSpPr>
          <p:cNvPr id="4" name="Google Shape;22;p26">
            <a:extLst>
              <a:ext uri="{FF2B5EF4-FFF2-40B4-BE49-F238E27FC236}">
                <a16:creationId xmlns:a16="http://schemas.microsoft.com/office/drawing/2014/main" id="{A6C72BFD-BA89-CDE6-CD74-396861D22006}"/>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Title 5">
            <a:extLst>
              <a:ext uri="{FF2B5EF4-FFF2-40B4-BE49-F238E27FC236}">
                <a16:creationId xmlns:a16="http://schemas.microsoft.com/office/drawing/2014/main" id="{7298C7A6-2C5E-82F6-5CF5-C238BC2D8D87}"/>
              </a:ext>
            </a:extLst>
          </p:cNvPr>
          <p:cNvSpPr>
            <a:spLocks noGrp="1"/>
          </p:cNvSpPr>
          <p:nvPr>
            <p:ph type="title"/>
          </p:nvPr>
        </p:nvSpPr>
        <p:spPr/>
        <p:txBody>
          <a:bodyPr/>
          <a:lstStyle/>
          <a:p>
            <a:pPr lvl="0"/>
            <a:r>
              <a:rPr lang="en-US" dirty="0">
                <a:sym typeface="Georgia"/>
              </a:rPr>
              <a:t>Some top-line tips</a:t>
            </a:r>
          </a:p>
        </p:txBody>
      </p:sp>
      <p:sp>
        <p:nvSpPr>
          <p:cNvPr id="41" name="Text Placeholder 40">
            <a:extLst>
              <a:ext uri="{FF2B5EF4-FFF2-40B4-BE49-F238E27FC236}">
                <a16:creationId xmlns:a16="http://schemas.microsoft.com/office/drawing/2014/main" id="{5844D430-3214-0344-49A6-F4688BD50FA2}"/>
              </a:ext>
            </a:extLst>
          </p:cNvPr>
          <p:cNvSpPr>
            <a:spLocks noGrp="1"/>
          </p:cNvSpPr>
          <p:nvPr>
            <p:ph type="body" sz="quarter" idx="25"/>
          </p:nvPr>
        </p:nvSpPr>
        <p:spPr/>
        <p:txBody>
          <a:bodyPr>
            <a:normAutofit/>
          </a:bodyPr>
          <a:lstStyle/>
          <a:p>
            <a:pPr lvl="0"/>
            <a:r>
              <a:rPr lang="en-US" dirty="0">
                <a:sym typeface="Georgia"/>
              </a:rPr>
              <a:t>Avoid Title Case, avoid acronyms, avoid jargon</a:t>
            </a:r>
            <a:endParaRPr lang="en-US" dirty="0"/>
          </a:p>
        </p:txBody>
      </p:sp>
      <p:sp>
        <p:nvSpPr>
          <p:cNvPr id="42" name="Text Placeholder 41">
            <a:extLst>
              <a:ext uri="{FF2B5EF4-FFF2-40B4-BE49-F238E27FC236}">
                <a16:creationId xmlns:a16="http://schemas.microsoft.com/office/drawing/2014/main" id="{5AA076A7-0B0B-7980-9FDB-31CF3E276850}"/>
              </a:ext>
            </a:extLst>
          </p:cNvPr>
          <p:cNvSpPr>
            <a:spLocks noGrp="1"/>
          </p:cNvSpPr>
          <p:nvPr>
            <p:ph type="body" sz="quarter" idx="26"/>
          </p:nvPr>
        </p:nvSpPr>
        <p:spPr/>
        <p:txBody>
          <a:bodyPr/>
          <a:lstStyle/>
          <a:p>
            <a:pPr lvl="0"/>
            <a:r>
              <a:rPr lang="en-US" dirty="0">
                <a:sym typeface="Georgia"/>
              </a:rPr>
              <a:t>Monochrome with a hint of color</a:t>
            </a:r>
            <a:endParaRPr lang="en-US" dirty="0"/>
          </a:p>
        </p:txBody>
      </p:sp>
      <p:sp>
        <p:nvSpPr>
          <p:cNvPr id="43" name="Text Placeholder 42">
            <a:extLst>
              <a:ext uri="{FF2B5EF4-FFF2-40B4-BE49-F238E27FC236}">
                <a16:creationId xmlns:a16="http://schemas.microsoft.com/office/drawing/2014/main" id="{FF9842C1-6FEA-7ED2-C23C-6B2E680D828A}"/>
              </a:ext>
            </a:extLst>
          </p:cNvPr>
          <p:cNvSpPr>
            <a:spLocks noGrp="1"/>
          </p:cNvSpPr>
          <p:nvPr>
            <p:ph type="body" sz="quarter" idx="27"/>
          </p:nvPr>
        </p:nvSpPr>
        <p:spPr/>
        <p:txBody>
          <a:bodyPr/>
          <a:lstStyle/>
          <a:p>
            <a:r>
              <a:rPr lang="en-US" dirty="0">
                <a:sym typeface="Georgia"/>
              </a:rPr>
              <a:t>Nice imagery</a:t>
            </a:r>
            <a:endParaRPr lang="en-US" dirty="0"/>
          </a:p>
        </p:txBody>
      </p:sp>
      <p:sp>
        <p:nvSpPr>
          <p:cNvPr id="11" name="Text Placeholder 10">
            <a:extLst>
              <a:ext uri="{FF2B5EF4-FFF2-40B4-BE49-F238E27FC236}">
                <a16:creationId xmlns:a16="http://schemas.microsoft.com/office/drawing/2014/main" id="{828C945C-4F2B-639E-FFC3-327676C9A0E2}"/>
              </a:ext>
            </a:extLst>
          </p:cNvPr>
          <p:cNvSpPr>
            <a:spLocks noGrp="1"/>
          </p:cNvSpPr>
          <p:nvPr>
            <p:ph type="body" sz="quarter" idx="12"/>
          </p:nvPr>
        </p:nvSpPr>
        <p:spPr/>
        <p:txBody>
          <a:bodyPr>
            <a:noAutofit/>
          </a:bodyPr>
          <a:lstStyle/>
          <a:p>
            <a:pPr lvl="0"/>
            <a:r>
              <a:rPr lang="en-US" dirty="0"/>
              <a:t>Methods of guiding the eye to the correct piece of information gets harder the more design is on the page. Guide the viewer with simplicity and you’ll need fewer things on page to shout louder than the design.</a:t>
            </a:r>
          </a:p>
        </p:txBody>
      </p:sp>
      <p:sp>
        <p:nvSpPr>
          <p:cNvPr id="9" name="Text Placeholder 8">
            <a:extLst>
              <a:ext uri="{FF2B5EF4-FFF2-40B4-BE49-F238E27FC236}">
                <a16:creationId xmlns:a16="http://schemas.microsoft.com/office/drawing/2014/main" id="{89F7DA83-2308-FFD3-24EE-DC66A5137A9F}"/>
              </a:ext>
            </a:extLst>
          </p:cNvPr>
          <p:cNvSpPr>
            <a:spLocks noGrp="1"/>
          </p:cNvSpPr>
          <p:nvPr>
            <p:ph type="body" sz="quarter" idx="17"/>
          </p:nvPr>
        </p:nvSpPr>
        <p:spPr/>
        <p:txBody>
          <a:bodyPr>
            <a:normAutofit/>
          </a:bodyPr>
          <a:lstStyle/>
          <a:p>
            <a:pPr lvl="0"/>
            <a:r>
              <a:rPr lang="en-US" dirty="0"/>
              <a:t>Reduce complexity to remove complexity</a:t>
            </a:r>
          </a:p>
        </p:txBody>
      </p:sp>
      <p:sp>
        <p:nvSpPr>
          <p:cNvPr id="62" name="Text Placeholder 61">
            <a:extLst>
              <a:ext uri="{FF2B5EF4-FFF2-40B4-BE49-F238E27FC236}">
                <a16:creationId xmlns:a16="http://schemas.microsoft.com/office/drawing/2014/main" id="{0D1287C7-8278-6A57-FDD5-C35D3702D6B3}"/>
              </a:ext>
            </a:extLst>
          </p:cNvPr>
          <p:cNvSpPr>
            <a:spLocks noGrp="1"/>
          </p:cNvSpPr>
          <p:nvPr>
            <p:ph type="body" sz="quarter" idx="21"/>
          </p:nvPr>
        </p:nvSpPr>
        <p:spPr/>
        <p:txBody>
          <a:bodyPr>
            <a:normAutofit/>
          </a:bodyPr>
          <a:lstStyle/>
          <a:p>
            <a:r>
              <a:rPr lang="en-US" dirty="0">
                <a:sym typeface="Georgia"/>
              </a:rPr>
              <a:t>Rounded edges and complicated builds create more work to create and edit, and are unnecessary in Genpact’s current identity of hard edges. Reduce complexity. </a:t>
            </a:r>
            <a:endParaRPr lang="en-US" dirty="0"/>
          </a:p>
          <a:p>
            <a:endParaRPr lang="en-GB" dirty="0"/>
          </a:p>
        </p:txBody>
      </p:sp>
      <p:sp>
        <p:nvSpPr>
          <p:cNvPr id="63" name="Text Placeholder 62">
            <a:extLst>
              <a:ext uri="{FF2B5EF4-FFF2-40B4-BE49-F238E27FC236}">
                <a16:creationId xmlns:a16="http://schemas.microsoft.com/office/drawing/2014/main" id="{94017177-53AA-D189-CC97-A987185336EE}"/>
              </a:ext>
            </a:extLst>
          </p:cNvPr>
          <p:cNvSpPr>
            <a:spLocks noGrp="1"/>
          </p:cNvSpPr>
          <p:nvPr>
            <p:ph type="body" sz="quarter" idx="22"/>
          </p:nvPr>
        </p:nvSpPr>
        <p:spPr/>
        <p:txBody>
          <a:bodyPr>
            <a:normAutofit/>
          </a:bodyPr>
          <a:lstStyle/>
          <a:p>
            <a:pPr lvl="0"/>
            <a:r>
              <a:rPr lang="en-US" dirty="0">
                <a:sym typeface="Georgia"/>
              </a:rPr>
              <a:t>All text and graphics should be black, white and grey. Only use Coral and Sunrise Gold for small highlights to draw the readers’ eye.  Use imagery to add visual richness.</a:t>
            </a:r>
            <a:endParaRPr lang="en-US" dirty="0"/>
          </a:p>
        </p:txBody>
      </p:sp>
      <p:sp>
        <p:nvSpPr>
          <p:cNvPr id="40" name="Text Placeholder 39">
            <a:extLst>
              <a:ext uri="{FF2B5EF4-FFF2-40B4-BE49-F238E27FC236}">
                <a16:creationId xmlns:a16="http://schemas.microsoft.com/office/drawing/2014/main" id="{95C444D6-86AD-E169-057D-42D17831BC1A}"/>
              </a:ext>
            </a:extLst>
          </p:cNvPr>
          <p:cNvSpPr>
            <a:spLocks noGrp="1"/>
          </p:cNvSpPr>
          <p:nvPr>
            <p:ph type="body" sz="quarter" idx="23"/>
          </p:nvPr>
        </p:nvSpPr>
        <p:spPr/>
        <p:txBody>
          <a:bodyPr>
            <a:normAutofit lnSpcReduction="10000"/>
          </a:bodyPr>
          <a:lstStyle/>
          <a:p>
            <a:pPr lvl="0"/>
            <a:r>
              <a:rPr lang="en-US" dirty="0">
                <a:sym typeface="Georgia"/>
              </a:rPr>
              <a:t>Make the content as easy to read as possible. Capital letters are spiky and interrupt legibility. Acronyms exclude people and don’t save as much space as they harm legibility. TAM is total addressable market. </a:t>
            </a:r>
            <a:endParaRPr lang="en-US" dirty="0"/>
          </a:p>
        </p:txBody>
      </p:sp>
      <p:sp>
        <p:nvSpPr>
          <p:cNvPr id="3" name="Google Shape;21;p33">
            <a:extLst>
              <a:ext uri="{FF2B5EF4-FFF2-40B4-BE49-F238E27FC236}">
                <a16:creationId xmlns:a16="http://schemas.microsoft.com/office/drawing/2014/main" id="{BFD3CBCF-2085-7F2F-9B7A-2AFC0DAC030B}"/>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a:t>
            </a:fld>
            <a:endParaRPr lang="en-US" dirty="0"/>
          </a:p>
        </p:txBody>
      </p:sp>
    </p:spTree>
    <p:extLst>
      <p:ext uri="{BB962C8B-B14F-4D97-AF65-F5344CB8AC3E}">
        <p14:creationId xmlns:p14="http://schemas.microsoft.com/office/powerpoint/2010/main" val="3316223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41DCF-7328-BE05-6FF0-541D8DBB18D2}"/>
            </a:ext>
          </a:extLst>
        </p:cNvPr>
        <p:cNvGrpSpPr/>
        <p:nvPr/>
      </p:nvGrpSpPr>
      <p:grpSpPr>
        <a:xfrm>
          <a:off x="0" y="0"/>
          <a:ext cx="0" cy="0"/>
          <a:chOff x="0" y="0"/>
          <a:chExt cx="0" cy="0"/>
        </a:xfrm>
      </p:grpSpPr>
      <p:sp>
        <p:nvSpPr>
          <p:cNvPr id="8" name="Google Shape;22;p26">
            <a:extLst>
              <a:ext uri="{FF2B5EF4-FFF2-40B4-BE49-F238E27FC236}">
                <a16:creationId xmlns:a16="http://schemas.microsoft.com/office/drawing/2014/main" id="{376467FC-A8A5-5AE5-3CCD-776ED5F5F483}"/>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Title 5">
            <a:extLst>
              <a:ext uri="{FF2B5EF4-FFF2-40B4-BE49-F238E27FC236}">
                <a16:creationId xmlns:a16="http://schemas.microsoft.com/office/drawing/2014/main" id="{6E15D00C-8B75-F5F2-5859-D143291BD553}"/>
              </a:ext>
            </a:extLst>
          </p:cNvPr>
          <p:cNvSpPr>
            <a:spLocks noGrp="1"/>
          </p:cNvSpPr>
          <p:nvPr>
            <p:ph type="title"/>
          </p:nvPr>
        </p:nvSpPr>
        <p:spPr/>
        <p:txBody>
          <a:bodyPr/>
          <a:lstStyle/>
          <a:p>
            <a:pPr lvl="0"/>
            <a:r>
              <a:rPr lang="en-US" dirty="0">
                <a:sym typeface="Georgia"/>
              </a:rPr>
              <a:t>The numbers tell the story</a:t>
            </a:r>
            <a:endParaRPr lang="en-US" dirty="0"/>
          </a:p>
        </p:txBody>
      </p:sp>
      <p:grpSp>
        <p:nvGrpSpPr>
          <p:cNvPr id="2" name="Google Shape;516;p27">
            <a:extLst>
              <a:ext uri="{FF2B5EF4-FFF2-40B4-BE49-F238E27FC236}">
                <a16:creationId xmlns:a16="http://schemas.microsoft.com/office/drawing/2014/main" id="{F808C4EF-F8E0-A5FC-17EA-87D90D7BE267}"/>
              </a:ext>
            </a:extLst>
          </p:cNvPr>
          <p:cNvGrpSpPr/>
          <p:nvPr/>
        </p:nvGrpSpPr>
        <p:grpSpPr>
          <a:xfrm>
            <a:off x="778580" y="892310"/>
            <a:ext cx="10634839" cy="5274982"/>
            <a:chOff x="1151999" y="1025912"/>
            <a:chExt cx="10634839" cy="5274982"/>
          </a:xfrm>
        </p:grpSpPr>
        <p:graphicFrame>
          <p:nvGraphicFramePr>
            <p:cNvPr id="4" name="Google Shape;517;p27">
              <a:extLst>
                <a:ext uri="{FF2B5EF4-FFF2-40B4-BE49-F238E27FC236}">
                  <a16:creationId xmlns:a16="http://schemas.microsoft.com/office/drawing/2014/main" id="{8653995D-C145-48F8-2082-B431503A4516}"/>
                </a:ext>
              </a:extLst>
            </p:cNvPr>
            <p:cNvGraphicFramePr/>
            <p:nvPr>
              <p:extLst>
                <p:ext uri="{D42A27DB-BD31-4B8C-83A1-F6EECF244321}">
                  <p14:modId xmlns:p14="http://schemas.microsoft.com/office/powerpoint/2010/main" val="2851582440"/>
                </p:ext>
              </p:extLst>
            </p:nvPr>
          </p:nvGraphicFramePr>
          <p:xfrm>
            <a:off x="1151999" y="1025912"/>
            <a:ext cx="10634839" cy="5274982"/>
          </p:xfrm>
          <a:graphic>
            <a:graphicData uri="http://schemas.openxmlformats.org/drawingml/2006/chart">
              <c:chart xmlns:c="http://schemas.openxmlformats.org/drawingml/2006/chart" xmlns:r="http://schemas.openxmlformats.org/officeDocument/2006/relationships" r:id="rId2"/>
            </a:graphicData>
          </a:graphic>
        </p:graphicFrame>
        <p:sp>
          <p:nvSpPr>
            <p:cNvPr id="20" name="Google Shape;521;p27">
              <a:extLst>
                <a:ext uri="{FF2B5EF4-FFF2-40B4-BE49-F238E27FC236}">
                  <a16:creationId xmlns:a16="http://schemas.microsoft.com/office/drawing/2014/main" id="{4485BFCF-0676-CBA0-1487-FF9957E61A37}"/>
                </a:ext>
              </a:extLst>
            </p:cNvPr>
            <p:cNvSpPr txBox="1"/>
            <p:nvPr/>
          </p:nvSpPr>
          <p:spPr>
            <a:xfrm>
              <a:off x="9956800" y="2246029"/>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10%</a:t>
              </a:r>
              <a:endParaRPr>
                <a:solidFill>
                  <a:schemeClr val="bg1"/>
                </a:solidFill>
                <a:latin typeface="Funnel Sans" pitchFamily="2" charset="0"/>
              </a:endParaRPr>
            </a:p>
          </p:txBody>
        </p:sp>
        <p:sp>
          <p:nvSpPr>
            <p:cNvPr id="21" name="Google Shape;522;p27">
              <a:extLst>
                <a:ext uri="{FF2B5EF4-FFF2-40B4-BE49-F238E27FC236}">
                  <a16:creationId xmlns:a16="http://schemas.microsoft.com/office/drawing/2014/main" id="{859A6C32-0CDE-D145-9E3D-6858BCAD82D6}"/>
                </a:ext>
              </a:extLst>
            </p:cNvPr>
            <p:cNvSpPr txBox="1"/>
            <p:nvPr/>
          </p:nvSpPr>
          <p:spPr>
            <a:xfrm>
              <a:off x="8669867" y="2979807"/>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3%</a:t>
              </a:r>
              <a:endParaRPr>
                <a:latin typeface="Funnel Sans" pitchFamily="2" charset="0"/>
              </a:endParaRPr>
            </a:p>
          </p:txBody>
        </p:sp>
        <p:sp>
          <p:nvSpPr>
            <p:cNvPr id="22" name="Google Shape;523;p27">
              <a:extLst>
                <a:ext uri="{FF2B5EF4-FFF2-40B4-BE49-F238E27FC236}">
                  <a16:creationId xmlns:a16="http://schemas.microsoft.com/office/drawing/2014/main" id="{CE7D596F-1DDB-C45B-F7DE-6A4DC09ACC97}"/>
                </a:ext>
              </a:extLst>
            </p:cNvPr>
            <p:cNvSpPr txBox="1"/>
            <p:nvPr/>
          </p:nvSpPr>
          <p:spPr>
            <a:xfrm>
              <a:off x="6513689" y="335870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bg1"/>
                  </a:solidFill>
                  <a:latin typeface="Funnel Sans" pitchFamily="2" charset="0"/>
                  <a:ea typeface="Georgia"/>
                  <a:cs typeface="Georgia"/>
                  <a:sym typeface="Georgia"/>
                </a:rPr>
                <a:t>36%</a:t>
              </a:r>
              <a:endParaRPr>
                <a:solidFill>
                  <a:schemeClr val="bg1"/>
                </a:solidFill>
                <a:latin typeface="Funnel Sans" pitchFamily="2" charset="0"/>
              </a:endParaRPr>
            </a:p>
          </p:txBody>
        </p:sp>
        <p:sp>
          <p:nvSpPr>
            <p:cNvPr id="23" name="Google Shape;524;p27">
              <a:extLst>
                <a:ext uri="{FF2B5EF4-FFF2-40B4-BE49-F238E27FC236}">
                  <a16:creationId xmlns:a16="http://schemas.microsoft.com/office/drawing/2014/main" id="{8F2FB556-2CC3-0CA4-C807-1E3FA54E5978}"/>
                </a:ext>
              </a:extLst>
            </p:cNvPr>
            <p:cNvSpPr txBox="1"/>
            <p:nvPr/>
          </p:nvSpPr>
          <p:spPr>
            <a:xfrm>
              <a:off x="5226756" y="1828340"/>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a:solidFill>
                    <a:schemeClr val="lt1"/>
                  </a:solidFill>
                  <a:latin typeface="Funnel Sans" pitchFamily="2" charset="0"/>
                  <a:ea typeface="Georgia"/>
                  <a:cs typeface="Georgia"/>
                  <a:sym typeface="Georgia"/>
                </a:rPr>
                <a:t>81%</a:t>
              </a:r>
              <a:endParaRPr>
                <a:latin typeface="Funnel Sans" pitchFamily="2" charset="0"/>
              </a:endParaRPr>
            </a:p>
          </p:txBody>
        </p:sp>
        <p:sp>
          <p:nvSpPr>
            <p:cNvPr id="24" name="Google Shape;525;p27">
              <a:extLst>
                <a:ext uri="{FF2B5EF4-FFF2-40B4-BE49-F238E27FC236}">
                  <a16:creationId xmlns:a16="http://schemas.microsoft.com/office/drawing/2014/main" id="{FC33C135-AD74-4CB9-2104-B09DB0DE282F}"/>
                </a:ext>
              </a:extLst>
            </p:cNvPr>
            <p:cNvSpPr txBox="1"/>
            <p:nvPr/>
          </p:nvSpPr>
          <p:spPr>
            <a:xfrm>
              <a:off x="3070578" y="1511892"/>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dirty="0">
                  <a:solidFill>
                    <a:schemeClr val="bg1"/>
                  </a:solidFill>
                  <a:latin typeface="Funnel Sans" pitchFamily="2" charset="0"/>
                  <a:ea typeface="Georgia"/>
                  <a:cs typeface="Georgia"/>
                  <a:sym typeface="Georgia"/>
                </a:rPr>
                <a:t>$1.1T</a:t>
              </a:r>
              <a:endParaRPr dirty="0">
                <a:solidFill>
                  <a:schemeClr val="bg1"/>
                </a:solidFill>
                <a:latin typeface="Funnel Sans" pitchFamily="2" charset="0"/>
              </a:endParaRPr>
            </a:p>
          </p:txBody>
        </p:sp>
        <p:sp>
          <p:nvSpPr>
            <p:cNvPr id="25" name="Google Shape;526;p27">
              <a:extLst>
                <a:ext uri="{FF2B5EF4-FFF2-40B4-BE49-F238E27FC236}">
                  <a16:creationId xmlns:a16="http://schemas.microsoft.com/office/drawing/2014/main" id="{78406BED-9EB1-AD82-7662-7D9B127C0094}"/>
                </a:ext>
              </a:extLst>
            </p:cNvPr>
            <p:cNvSpPr txBox="1"/>
            <p:nvPr/>
          </p:nvSpPr>
          <p:spPr>
            <a:xfrm>
              <a:off x="1783645" y="2628994"/>
              <a:ext cx="1219200" cy="609398"/>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1800" dirty="0">
                  <a:solidFill>
                    <a:schemeClr val="lt1"/>
                  </a:solidFill>
                  <a:latin typeface="Funnel Sans" pitchFamily="2" charset="0"/>
                  <a:ea typeface="Georgia"/>
                  <a:cs typeface="Georgia"/>
                  <a:sym typeface="Georgia"/>
                </a:rPr>
                <a:t>$1.6B</a:t>
              </a:r>
              <a:endParaRPr dirty="0">
                <a:latin typeface="Funnel Sans" pitchFamily="2" charset="0"/>
              </a:endParaRPr>
            </a:p>
          </p:txBody>
        </p:sp>
      </p:grpSp>
      <p:pic>
        <p:nvPicPr>
          <p:cNvPr id="27" name="Graphic 26">
            <a:extLst>
              <a:ext uri="{FF2B5EF4-FFF2-40B4-BE49-F238E27FC236}">
                <a16:creationId xmlns:a16="http://schemas.microsoft.com/office/drawing/2014/main" id="{774F69D2-FC15-F3D4-432E-D0CB8B6CDA19}"/>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1574449" y="4630568"/>
            <a:ext cx="890753" cy="979825"/>
          </a:xfrm>
          <a:prstGeom prst="rect">
            <a:avLst/>
          </a:prstGeom>
        </p:spPr>
      </p:pic>
      <p:pic>
        <p:nvPicPr>
          <p:cNvPr id="28" name="Graphic 27">
            <a:extLst>
              <a:ext uri="{FF2B5EF4-FFF2-40B4-BE49-F238E27FC236}">
                <a16:creationId xmlns:a16="http://schemas.microsoft.com/office/drawing/2014/main" id="{D93B2F23-6BA5-7E6F-7376-CED58C93DB0D}"/>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5012130" y="4630568"/>
            <a:ext cx="890753" cy="979825"/>
          </a:xfrm>
          <a:prstGeom prst="rect">
            <a:avLst/>
          </a:prstGeom>
        </p:spPr>
      </p:pic>
      <p:pic>
        <p:nvPicPr>
          <p:cNvPr id="29" name="Graphic 28">
            <a:extLst>
              <a:ext uri="{FF2B5EF4-FFF2-40B4-BE49-F238E27FC236}">
                <a16:creationId xmlns:a16="http://schemas.microsoft.com/office/drawing/2014/main" id="{91AE1F5D-A1DD-CE7E-2136-1258951318B8}"/>
              </a:ext>
            </a:extLst>
          </p:cNvPr>
          <p:cNvPicPr>
            <a:picLocks noChangeAspect="1"/>
          </p:cNvPicPr>
          <p:nvPr/>
        </p:nvPicPr>
        <p:blipFill>
          <a:blip r:embed="rId3">
            <a:extLst>
              <a:ext uri="{96DAC541-7B7A-43D3-8B79-37D633B846F1}">
                <asvg:svgBlip xmlns:asvg="http://schemas.microsoft.com/office/drawing/2016/SVG/main" r:embed="rId4"/>
              </a:ext>
            </a:extLst>
          </a:blip>
          <a:srcRect l="8134" t="14156" r="57486" b="13360"/>
          <a:stretch/>
        </p:blipFill>
        <p:spPr>
          <a:xfrm>
            <a:off x="8461385" y="4630568"/>
            <a:ext cx="890753" cy="979825"/>
          </a:xfrm>
          <a:prstGeom prst="rect">
            <a:avLst/>
          </a:prstGeom>
        </p:spPr>
      </p:pic>
      <p:sp>
        <p:nvSpPr>
          <p:cNvPr id="7" name="Google Shape;21;p33">
            <a:extLst>
              <a:ext uri="{FF2B5EF4-FFF2-40B4-BE49-F238E27FC236}">
                <a16:creationId xmlns:a16="http://schemas.microsoft.com/office/drawing/2014/main" id="{CB47E9DE-C1B5-14F3-8535-8607B01FA4D4}"/>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10</a:t>
            </a:fld>
            <a:endParaRPr lang="en-US" dirty="0"/>
          </a:p>
        </p:txBody>
      </p:sp>
    </p:spTree>
    <p:extLst>
      <p:ext uri="{BB962C8B-B14F-4D97-AF65-F5344CB8AC3E}">
        <p14:creationId xmlns:p14="http://schemas.microsoft.com/office/powerpoint/2010/main" val="41013418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F12F7-E5B7-206C-D33E-C71412124B3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7937E29-715C-3E67-C99B-D182735B121F}"/>
              </a:ext>
            </a:extLst>
          </p:cNvPr>
          <p:cNvSpPr>
            <a:spLocks noGrp="1"/>
          </p:cNvSpPr>
          <p:nvPr>
            <p:ph type="body" sz="quarter" idx="12"/>
          </p:nvPr>
        </p:nvSpPr>
        <p:spPr/>
        <p:txBody>
          <a:bodyPr>
            <a:normAutofit/>
          </a:bodyPr>
          <a:lstStyle/>
          <a:p>
            <a:pPr lvl="0"/>
            <a:r>
              <a:rPr lang="en-US" dirty="0">
                <a:sym typeface="Georgia"/>
              </a:rPr>
              <a:t>Positions us </a:t>
            </a:r>
            <a:br>
              <a:rPr lang="en-US" dirty="0">
                <a:sym typeface="Georgia"/>
              </a:rPr>
            </a:br>
            <a:r>
              <a:rPr lang="en-US" dirty="0">
                <a:sym typeface="Georgia"/>
              </a:rPr>
              <a:t>for growth in </a:t>
            </a:r>
            <a:br>
              <a:rPr lang="en-US" dirty="0">
                <a:sym typeface="Georgia"/>
              </a:rPr>
            </a:br>
            <a:r>
              <a:rPr lang="en-US" dirty="0">
                <a:sym typeface="Georgia"/>
              </a:rPr>
              <a:t>Data &amp; AI</a:t>
            </a:r>
            <a:endParaRPr lang="en-US" dirty="0"/>
          </a:p>
        </p:txBody>
      </p:sp>
      <p:sp>
        <p:nvSpPr>
          <p:cNvPr id="5" name="Text Placeholder 4">
            <a:extLst>
              <a:ext uri="{FF2B5EF4-FFF2-40B4-BE49-F238E27FC236}">
                <a16:creationId xmlns:a16="http://schemas.microsoft.com/office/drawing/2014/main" id="{878994B7-C40B-94FC-A98D-C43157E2BE50}"/>
              </a:ext>
            </a:extLst>
          </p:cNvPr>
          <p:cNvSpPr>
            <a:spLocks noGrp="1"/>
          </p:cNvSpPr>
          <p:nvPr>
            <p:ph type="body" sz="quarter" idx="14"/>
          </p:nvPr>
        </p:nvSpPr>
        <p:spPr/>
        <p:txBody>
          <a:bodyPr>
            <a:normAutofit/>
          </a:bodyPr>
          <a:lstStyle/>
          <a:p>
            <a:pPr lvl="0"/>
            <a:r>
              <a:rPr lang="en-US" dirty="0">
                <a:sym typeface="Georgia"/>
              </a:rPr>
              <a:t>Build and scale with Partners to drive differentiation</a:t>
            </a:r>
            <a:endParaRPr lang="en-US" dirty="0"/>
          </a:p>
        </p:txBody>
      </p:sp>
      <p:sp>
        <p:nvSpPr>
          <p:cNvPr id="6" name="Text Placeholder 5">
            <a:extLst>
              <a:ext uri="{FF2B5EF4-FFF2-40B4-BE49-F238E27FC236}">
                <a16:creationId xmlns:a16="http://schemas.microsoft.com/office/drawing/2014/main" id="{4B992697-06B3-CCAB-C0F0-D1843FB987A9}"/>
              </a:ext>
            </a:extLst>
          </p:cNvPr>
          <p:cNvSpPr>
            <a:spLocks noGrp="1"/>
          </p:cNvSpPr>
          <p:nvPr>
            <p:ph type="body" sz="quarter" idx="15"/>
          </p:nvPr>
        </p:nvSpPr>
        <p:spPr/>
        <p:txBody>
          <a:bodyPr>
            <a:noAutofit/>
          </a:bodyPr>
          <a:lstStyle/>
          <a:p>
            <a:pPr lvl="0"/>
            <a:r>
              <a:rPr lang="en-US" dirty="0">
                <a:sym typeface="Georgia"/>
              </a:rPr>
              <a:t>Next-gen clients  —</a:t>
            </a:r>
            <a:br>
              <a:rPr lang="en-US" dirty="0">
                <a:sym typeface="Georgia"/>
              </a:rPr>
            </a:br>
            <a:r>
              <a:rPr lang="en-US" dirty="0">
                <a:sym typeface="Georgia"/>
              </a:rPr>
              <a:t>be their transformation partners</a:t>
            </a:r>
            <a:endParaRPr lang="en-US" dirty="0"/>
          </a:p>
        </p:txBody>
      </p:sp>
      <p:sp>
        <p:nvSpPr>
          <p:cNvPr id="7" name="Text Placeholder 6">
            <a:extLst>
              <a:ext uri="{FF2B5EF4-FFF2-40B4-BE49-F238E27FC236}">
                <a16:creationId xmlns:a16="http://schemas.microsoft.com/office/drawing/2014/main" id="{6E5D60A3-BBC1-E70C-D191-33B3AF7BEB56}"/>
              </a:ext>
            </a:extLst>
          </p:cNvPr>
          <p:cNvSpPr>
            <a:spLocks noGrp="1"/>
          </p:cNvSpPr>
          <p:nvPr>
            <p:ph type="body" sz="quarter" idx="16"/>
          </p:nvPr>
        </p:nvSpPr>
        <p:spPr/>
        <p:txBody>
          <a:bodyPr>
            <a:noAutofit/>
          </a:bodyPr>
          <a:lstStyle/>
          <a:p>
            <a:pPr lvl="0"/>
            <a:r>
              <a:rPr lang="en-US" dirty="0">
                <a:sym typeface="Georgia"/>
              </a:rPr>
              <a:t>Build our </a:t>
            </a:r>
            <a:br>
              <a:rPr lang="en-US" dirty="0">
                <a:sym typeface="Georgia"/>
              </a:rPr>
            </a:br>
            <a:r>
              <a:rPr lang="en-US" dirty="0">
                <a:sym typeface="Georgia"/>
              </a:rPr>
              <a:t>CFO advisory </a:t>
            </a:r>
            <a:br>
              <a:rPr lang="en-US" dirty="0">
                <a:sym typeface="Georgia"/>
              </a:rPr>
            </a:br>
            <a:r>
              <a:rPr lang="en-US" dirty="0">
                <a:sym typeface="Georgia"/>
              </a:rPr>
              <a:t>brand</a:t>
            </a:r>
            <a:endParaRPr lang="en-US" dirty="0"/>
          </a:p>
        </p:txBody>
      </p:sp>
      <p:pic>
        <p:nvPicPr>
          <p:cNvPr id="12" name="Google Shape;259;p13" descr="A close-up of a server&#10;&#10;Description automatically generated">
            <a:extLst>
              <a:ext uri="{FF2B5EF4-FFF2-40B4-BE49-F238E27FC236}">
                <a16:creationId xmlns:a16="http://schemas.microsoft.com/office/drawing/2014/main" id="{B687CF88-766F-09BC-66CB-E25BD51B0755}"/>
              </a:ext>
            </a:extLst>
          </p:cNvPr>
          <p:cNvPicPr preferRelativeResize="0">
            <a:picLocks noGrp="1"/>
          </p:cNvPicPr>
          <p:nvPr>
            <p:ph type="pic" sz="quarter" idx="21"/>
          </p:nvPr>
        </p:nvPicPr>
        <p:blipFill rotWithShape="1">
          <a:blip r:embed="rId2">
            <a:alphaModFix/>
          </a:blip>
          <a:srcRect t="635" b="635"/>
          <a:stretch/>
        </p:blipFill>
        <p:spPr>
          <a:noFill/>
          <a:ln>
            <a:noFill/>
          </a:ln>
        </p:spPr>
      </p:pic>
      <p:pic>
        <p:nvPicPr>
          <p:cNvPr id="13" name="Google Shape;262;p13" descr="A person using a computer&#10;&#10;Description automatically generated">
            <a:extLst>
              <a:ext uri="{FF2B5EF4-FFF2-40B4-BE49-F238E27FC236}">
                <a16:creationId xmlns:a16="http://schemas.microsoft.com/office/drawing/2014/main" id="{B60ADE13-AC78-93B1-161C-7C0194132D6B}"/>
              </a:ext>
            </a:extLst>
          </p:cNvPr>
          <p:cNvPicPr preferRelativeResize="0">
            <a:picLocks noGrp="1"/>
          </p:cNvPicPr>
          <p:nvPr>
            <p:ph type="pic" sz="quarter" idx="22"/>
          </p:nvPr>
        </p:nvPicPr>
        <p:blipFill rotWithShape="1">
          <a:blip r:embed="rId3">
            <a:alphaModFix/>
          </a:blip>
          <a:srcRect t="635" b="635"/>
          <a:stretch/>
        </p:blipFill>
        <p:spPr>
          <a:noFill/>
          <a:ln>
            <a:noFill/>
          </a:ln>
        </p:spPr>
      </p:pic>
      <p:pic>
        <p:nvPicPr>
          <p:cNvPr id="14" name="Google Shape;261;p13" descr="A group of people sitting at a table&#10;&#10;Description automatically generated">
            <a:extLst>
              <a:ext uri="{FF2B5EF4-FFF2-40B4-BE49-F238E27FC236}">
                <a16:creationId xmlns:a16="http://schemas.microsoft.com/office/drawing/2014/main" id="{2D9F6A91-DB4A-2E79-D54A-7491FF3AA29F}"/>
              </a:ext>
            </a:extLst>
          </p:cNvPr>
          <p:cNvPicPr preferRelativeResize="0">
            <a:picLocks noGrp="1"/>
          </p:cNvPicPr>
          <p:nvPr>
            <p:ph type="pic" sz="quarter" idx="23"/>
          </p:nvPr>
        </p:nvPicPr>
        <p:blipFill rotWithShape="1">
          <a:blip r:embed="rId4">
            <a:alphaModFix/>
          </a:blip>
          <a:srcRect t="635" b="635"/>
          <a:stretch/>
        </p:blipFill>
        <p:spPr>
          <a:noFill/>
          <a:ln>
            <a:noFill/>
          </a:ln>
        </p:spPr>
      </p:pic>
      <p:pic>
        <p:nvPicPr>
          <p:cNvPr id="15" name="Google Shape;260;p13" descr="A low angle view of tall buildings&#10;&#10;Description automatically generated">
            <a:extLst>
              <a:ext uri="{FF2B5EF4-FFF2-40B4-BE49-F238E27FC236}">
                <a16:creationId xmlns:a16="http://schemas.microsoft.com/office/drawing/2014/main" id="{5FF7FC7F-9971-AC02-4233-5D7A7D2446B2}"/>
              </a:ext>
            </a:extLst>
          </p:cNvPr>
          <p:cNvPicPr preferRelativeResize="0">
            <a:picLocks noGrp="1"/>
          </p:cNvPicPr>
          <p:nvPr>
            <p:ph type="pic" sz="quarter" idx="24"/>
          </p:nvPr>
        </p:nvPicPr>
        <p:blipFill rotWithShape="1">
          <a:blip r:embed="rId5">
            <a:alphaModFix/>
          </a:blip>
          <a:srcRect t="390" b="390"/>
          <a:stretch/>
        </p:blipFill>
        <p:spPr>
          <a:noFill/>
          <a:ln>
            <a:noFill/>
          </a:ln>
        </p:spPr>
      </p:pic>
      <p:sp>
        <p:nvSpPr>
          <p:cNvPr id="2" name="Title 1">
            <a:extLst>
              <a:ext uri="{FF2B5EF4-FFF2-40B4-BE49-F238E27FC236}">
                <a16:creationId xmlns:a16="http://schemas.microsoft.com/office/drawing/2014/main" id="{A341F3DB-9961-17C4-2D8E-4A182EBF606A}"/>
              </a:ext>
            </a:extLst>
          </p:cNvPr>
          <p:cNvSpPr>
            <a:spLocks noGrp="1"/>
          </p:cNvSpPr>
          <p:nvPr>
            <p:ph type="title"/>
          </p:nvPr>
        </p:nvSpPr>
        <p:spPr/>
        <p:txBody>
          <a:bodyPr/>
          <a:lstStyle/>
          <a:p>
            <a:pPr lvl="0"/>
            <a:r>
              <a:rPr lang="en-US" dirty="0">
                <a:sym typeface="Georgia"/>
              </a:rPr>
              <a:t>Prioritized actions across the finance stack </a:t>
            </a:r>
            <a:endParaRPr lang="en-US" dirty="0"/>
          </a:p>
        </p:txBody>
      </p:sp>
      <p:sp>
        <p:nvSpPr>
          <p:cNvPr id="17" name="Google Shape;22;p26">
            <a:extLst>
              <a:ext uri="{FF2B5EF4-FFF2-40B4-BE49-F238E27FC236}">
                <a16:creationId xmlns:a16="http://schemas.microsoft.com/office/drawing/2014/main" id="{933AC29B-888C-9DB0-8DA6-8FC03A5F6F41}"/>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8" name="Google Shape;21;p33">
            <a:extLst>
              <a:ext uri="{FF2B5EF4-FFF2-40B4-BE49-F238E27FC236}">
                <a16:creationId xmlns:a16="http://schemas.microsoft.com/office/drawing/2014/main" id="{C916D164-4C91-E178-E9AD-3B0D299B7E7F}"/>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11</a:t>
            </a:fld>
            <a:endParaRPr lang="en-US" dirty="0"/>
          </a:p>
        </p:txBody>
      </p:sp>
    </p:spTree>
    <p:extLst>
      <p:ext uri="{BB962C8B-B14F-4D97-AF65-F5344CB8AC3E}">
        <p14:creationId xmlns:p14="http://schemas.microsoft.com/office/powerpoint/2010/main" val="3702635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87383-D3ED-FD60-D1BB-A1A0069C971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C51686A-F446-FD1D-E874-957C0FA91F7E}"/>
              </a:ext>
            </a:extLst>
          </p:cNvPr>
          <p:cNvSpPr>
            <a:spLocks noGrp="1"/>
          </p:cNvSpPr>
          <p:nvPr>
            <p:ph type="body" sz="quarter" idx="22"/>
          </p:nvPr>
        </p:nvSpPr>
        <p:spPr/>
        <p:txBody>
          <a:bodyPr>
            <a:normAutofit/>
          </a:bodyPr>
          <a:lstStyle/>
          <a:p>
            <a:pPr lvl="0"/>
            <a:r>
              <a:rPr lang="en-US" dirty="0">
                <a:sym typeface="Georgia"/>
              </a:rPr>
              <a:t>SI for SaaS</a:t>
            </a:r>
            <a:endParaRPr lang="en-US" dirty="0"/>
          </a:p>
        </p:txBody>
      </p:sp>
      <p:sp>
        <p:nvSpPr>
          <p:cNvPr id="15" name="Text Placeholder 14">
            <a:extLst>
              <a:ext uri="{FF2B5EF4-FFF2-40B4-BE49-F238E27FC236}">
                <a16:creationId xmlns:a16="http://schemas.microsoft.com/office/drawing/2014/main" id="{2C6575AF-F835-F357-3594-3A6874C756A3}"/>
              </a:ext>
            </a:extLst>
          </p:cNvPr>
          <p:cNvSpPr>
            <a:spLocks noGrp="1"/>
          </p:cNvSpPr>
          <p:nvPr>
            <p:ph type="body" idx="2"/>
          </p:nvPr>
        </p:nvSpPr>
        <p:spPr/>
        <p:txBody>
          <a:bodyPr/>
          <a:lstStyle/>
          <a:p>
            <a:pPr lvl="0"/>
            <a:r>
              <a:rPr lang="en-US" dirty="0">
                <a:sym typeface="Georgia"/>
              </a:rPr>
              <a:t>Doing a few things well</a:t>
            </a:r>
            <a:endParaRPr lang="en-US" dirty="0"/>
          </a:p>
        </p:txBody>
      </p:sp>
      <p:sp>
        <p:nvSpPr>
          <p:cNvPr id="4" name="Text Placeholder 3">
            <a:extLst>
              <a:ext uri="{FF2B5EF4-FFF2-40B4-BE49-F238E27FC236}">
                <a16:creationId xmlns:a16="http://schemas.microsoft.com/office/drawing/2014/main" id="{66F65827-AC35-3E69-9262-4CB9687C1427}"/>
              </a:ext>
            </a:extLst>
          </p:cNvPr>
          <p:cNvSpPr>
            <a:spLocks noGrp="1"/>
          </p:cNvSpPr>
          <p:nvPr>
            <p:ph type="body" sz="quarter" idx="17"/>
          </p:nvPr>
        </p:nvSpPr>
        <p:spPr/>
        <p:txBody>
          <a:bodyPr>
            <a:normAutofit/>
          </a:bodyPr>
          <a:lstStyle/>
          <a:p>
            <a:pPr lvl="0"/>
            <a:r>
              <a:rPr lang="en-US" dirty="0">
                <a:sym typeface="Georgia"/>
              </a:rPr>
              <a:t>Data &amp; AI</a:t>
            </a:r>
            <a:endParaRPr lang="en-US" dirty="0"/>
          </a:p>
        </p:txBody>
      </p:sp>
      <p:sp>
        <p:nvSpPr>
          <p:cNvPr id="17" name="Google Shape;22;p26">
            <a:extLst>
              <a:ext uri="{FF2B5EF4-FFF2-40B4-BE49-F238E27FC236}">
                <a16:creationId xmlns:a16="http://schemas.microsoft.com/office/drawing/2014/main" id="{00521966-B03C-AF92-9E84-36058B94CAC6}"/>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4" name="Title 13">
            <a:extLst>
              <a:ext uri="{FF2B5EF4-FFF2-40B4-BE49-F238E27FC236}">
                <a16:creationId xmlns:a16="http://schemas.microsoft.com/office/drawing/2014/main" id="{6980B016-47E6-AB79-92B2-A1D77CE1DB78}"/>
              </a:ext>
            </a:extLst>
          </p:cNvPr>
          <p:cNvSpPr>
            <a:spLocks noGrp="1"/>
          </p:cNvSpPr>
          <p:nvPr>
            <p:ph type="title"/>
          </p:nvPr>
        </p:nvSpPr>
        <p:spPr/>
        <p:txBody>
          <a:bodyPr/>
          <a:lstStyle/>
          <a:p>
            <a:pPr lvl="0"/>
            <a:r>
              <a:rPr lang="en-US" dirty="0">
                <a:sym typeface="Georgia"/>
              </a:rPr>
              <a:t>Key tenets of finance strategy</a:t>
            </a:r>
            <a:endParaRPr lang="en-US" dirty="0"/>
          </a:p>
        </p:txBody>
      </p:sp>
      <p:sp>
        <p:nvSpPr>
          <p:cNvPr id="6" name="Text Placeholder 5">
            <a:extLst>
              <a:ext uri="{FF2B5EF4-FFF2-40B4-BE49-F238E27FC236}">
                <a16:creationId xmlns:a16="http://schemas.microsoft.com/office/drawing/2014/main" id="{67F8FD22-8CC7-894D-D88A-92F78F08D5C1}"/>
              </a:ext>
            </a:extLst>
          </p:cNvPr>
          <p:cNvSpPr>
            <a:spLocks noGrp="1"/>
          </p:cNvSpPr>
          <p:nvPr>
            <p:ph type="body" sz="quarter" idx="23"/>
          </p:nvPr>
        </p:nvSpPr>
        <p:spPr/>
        <p:txBody>
          <a:bodyPr>
            <a:normAutofit/>
          </a:bodyPr>
          <a:lstStyle/>
          <a:p>
            <a:pPr lvl="0"/>
            <a:r>
              <a:rPr lang="en-US" dirty="0">
                <a:sym typeface="Georgia"/>
              </a:rPr>
              <a:t>CFO Advisory</a:t>
            </a:r>
            <a:endParaRPr lang="en-US" dirty="0"/>
          </a:p>
        </p:txBody>
      </p:sp>
      <p:sp>
        <p:nvSpPr>
          <p:cNvPr id="7" name="Text Placeholder 6">
            <a:extLst>
              <a:ext uri="{FF2B5EF4-FFF2-40B4-BE49-F238E27FC236}">
                <a16:creationId xmlns:a16="http://schemas.microsoft.com/office/drawing/2014/main" id="{C8D2CE9E-7ECD-3088-D695-45F279661B44}"/>
              </a:ext>
            </a:extLst>
          </p:cNvPr>
          <p:cNvSpPr>
            <a:spLocks noGrp="1"/>
          </p:cNvSpPr>
          <p:nvPr>
            <p:ph type="body" sz="quarter" idx="24"/>
          </p:nvPr>
        </p:nvSpPr>
        <p:spPr/>
        <p:txBody>
          <a:bodyPr>
            <a:normAutofit/>
          </a:bodyPr>
          <a:lstStyle/>
          <a:p>
            <a:pPr lvl="0"/>
            <a:r>
              <a:rPr lang="en-US" dirty="0">
                <a:sym typeface="Georgia"/>
              </a:rPr>
              <a:t>Growth Levers</a:t>
            </a:r>
            <a:endParaRPr lang="en-US" dirty="0"/>
          </a:p>
        </p:txBody>
      </p:sp>
      <p:sp>
        <p:nvSpPr>
          <p:cNvPr id="8" name="Google Shape;275;p14">
            <a:extLst>
              <a:ext uri="{FF2B5EF4-FFF2-40B4-BE49-F238E27FC236}">
                <a16:creationId xmlns:a16="http://schemas.microsoft.com/office/drawing/2014/main" id="{3B7F0DD0-EF7E-C70B-0068-5C986C4BEAC3}"/>
              </a:ext>
            </a:extLst>
          </p:cNvPr>
          <p:cNvSpPr txBox="1"/>
          <p:nvPr/>
        </p:nvSpPr>
        <p:spPr>
          <a:xfrm>
            <a:off x="1498067" y="3201087"/>
            <a:ext cx="1998142"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Build &amp; implement EDGE solutions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AI powered finance offerings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Launch Finance enterprise data hubs (Databricks / Microsoft)</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9" name="Google Shape;279;p14">
            <a:extLst>
              <a:ext uri="{FF2B5EF4-FFF2-40B4-BE49-F238E27FC236}">
                <a16:creationId xmlns:a16="http://schemas.microsoft.com/office/drawing/2014/main" id="{FB6ACD29-046F-54CB-51A9-3F0C72D651BF}"/>
              </a:ext>
            </a:extLst>
          </p:cNvPr>
          <p:cNvGrpSpPr/>
          <p:nvPr/>
        </p:nvGrpSpPr>
        <p:grpSpPr>
          <a:xfrm>
            <a:off x="1472048" y="3879321"/>
            <a:ext cx="2050179" cy="1001151"/>
            <a:chOff x="1409311" y="3828768"/>
            <a:chExt cx="2180046" cy="1004711"/>
          </a:xfrm>
        </p:grpSpPr>
        <p:cxnSp>
          <p:nvCxnSpPr>
            <p:cNvPr id="10" name="Google Shape;280;p14">
              <a:extLst>
                <a:ext uri="{FF2B5EF4-FFF2-40B4-BE49-F238E27FC236}">
                  <a16:creationId xmlns:a16="http://schemas.microsoft.com/office/drawing/2014/main" id="{45DF5EAC-25BD-C4B9-17E5-2A8A5B978D32}"/>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11" name="Google Shape;281;p14">
              <a:extLst>
                <a:ext uri="{FF2B5EF4-FFF2-40B4-BE49-F238E27FC236}">
                  <a16:creationId xmlns:a16="http://schemas.microsoft.com/office/drawing/2014/main" id="{CDE214E4-EF68-B19C-39ED-AECC83856FD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12" name="Google Shape;276;p14">
            <a:extLst>
              <a:ext uri="{FF2B5EF4-FFF2-40B4-BE49-F238E27FC236}">
                <a16:creationId xmlns:a16="http://schemas.microsoft.com/office/drawing/2014/main" id="{21AF5793-BD1D-92B1-E250-D89194374A93}"/>
              </a:ext>
            </a:extLst>
          </p:cNvPr>
          <p:cNvSpPr txBox="1"/>
          <p:nvPr/>
        </p:nvSpPr>
        <p:spPr>
          <a:xfrm>
            <a:off x="4119269" y="3201087"/>
            <a:ext cx="2050178"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Scale SI </a:t>
            </a:r>
            <a:r>
              <a:rPr lang="en-US" dirty="0" err="1">
                <a:solidFill>
                  <a:schemeClr val="tx1"/>
                </a:solidFill>
                <a:latin typeface="Funnel Sans" pitchFamily="2" charset="0"/>
                <a:ea typeface="Georgia"/>
                <a:cs typeface="Georgia"/>
                <a:sym typeface="Georgia"/>
              </a:rPr>
              <a:t>CoEs</a:t>
            </a:r>
            <a:r>
              <a:rPr lang="en-US" dirty="0">
                <a:solidFill>
                  <a:schemeClr val="tx1"/>
                </a:solidFill>
                <a:latin typeface="Funnel Sans" pitchFamily="2" charset="0"/>
                <a:ea typeface="Georgia"/>
                <a:cs typeface="Georgia"/>
                <a:sym typeface="Georgia"/>
              </a:rPr>
              <a:t> around </a:t>
            </a:r>
            <a:r>
              <a:rPr lang="en-US" dirty="0" err="1">
                <a:solidFill>
                  <a:schemeClr val="tx1"/>
                </a:solidFill>
                <a:latin typeface="Funnel Sans" pitchFamily="2" charset="0"/>
                <a:ea typeface="Georgia"/>
                <a:cs typeface="Georgia"/>
                <a:sym typeface="Georgia"/>
              </a:rPr>
              <a:t>SoE</a:t>
            </a:r>
            <a:r>
              <a:rPr lang="en-US" dirty="0">
                <a:solidFill>
                  <a:schemeClr val="tx1"/>
                </a:solidFill>
                <a:latin typeface="Funnel Sans" pitchFamily="2" charset="0"/>
                <a:ea typeface="Georgia"/>
                <a:cs typeface="Georgia"/>
                <a:sym typeface="Georgia"/>
              </a:rPr>
              <a:t> platforms (HRC, BL)</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Identity early-stage SaaS partners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13" name="Google Shape;282;p14">
            <a:extLst>
              <a:ext uri="{FF2B5EF4-FFF2-40B4-BE49-F238E27FC236}">
                <a16:creationId xmlns:a16="http://schemas.microsoft.com/office/drawing/2014/main" id="{D8F1205C-2682-3008-9956-A810E7635162}"/>
              </a:ext>
            </a:extLst>
          </p:cNvPr>
          <p:cNvGrpSpPr/>
          <p:nvPr/>
        </p:nvGrpSpPr>
        <p:grpSpPr>
          <a:xfrm>
            <a:off x="4146366" y="3879321"/>
            <a:ext cx="2050179" cy="1001151"/>
            <a:chOff x="1409311" y="3828768"/>
            <a:chExt cx="2180046" cy="1004711"/>
          </a:xfrm>
        </p:grpSpPr>
        <p:cxnSp>
          <p:nvCxnSpPr>
            <p:cNvPr id="32" name="Google Shape;283;p14">
              <a:extLst>
                <a:ext uri="{FF2B5EF4-FFF2-40B4-BE49-F238E27FC236}">
                  <a16:creationId xmlns:a16="http://schemas.microsoft.com/office/drawing/2014/main" id="{8A364BD0-CE2F-2E23-8903-0BACB4AF4143}"/>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3" name="Google Shape;284;p14">
              <a:extLst>
                <a:ext uri="{FF2B5EF4-FFF2-40B4-BE49-F238E27FC236}">
                  <a16:creationId xmlns:a16="http://schemas.microsoft.com/office/drawing/2014/main" id="{81D9E5CC-E30B-23AC-67EC-FB54E37A1FE2}"/>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4" name="Google Shape;277;p14">
            <a:extLst>
              <a:ext uri="{FF2B5EF4-FFF2-40B4-BE49-F238E27FC236}">
                <a16:creationId xmlns:a16="http://schemas.microsoft.com/office/drawing/2014/main" id="{992CEDE6-175D-7C0F-64B7-4C8DE602911D}"/>
              </a:ext>
            </a:extLst>
          </p:cNvPr>
          <p:cNvSpPr txBox="1"/>
          <p:nvPr/>
        </p:nvSpPr>
        <p:spPr>
          <a:xfrm>
            <a:off x="6874311"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AI led modern finance offering</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Advisory  talent for partnering with CFOs</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35" name="Google Shape;285;p14">
            <a:extLst>
              <a:ext uri="{FF2B5EF4-FFF2-40B4-BE49-F238E27FC236}">
                <a16:creationId xmlns:a16="http://schemas.microsoft.com/office/drawing/2014/main" id="{E73EA8D4-0C1F-C835-BB2F-B93E529E9056}"/>
              </a:ext>
            </a:extLst>
          </p:cNvPr>
          <p:cNvGrpSpPr/>
          <p:nvPr/>
        </p:nvGrpSpPr>
        <p:grpSpPr>
          <a:xfrm>
            <a:off x="6874311" y="3879321"/>
            <a:ext cx="2050179" cy="1001151"/>
            <a:chOff x="1409311" y="3828768"/>
            <a:chExt cx="2180046" cy="1004711"/>
          </a:xfrm>
        </p:grpSpPr>
        <p:cxnSp>
          <p:nvCxnSpPr>
            <p:cNvPr id="36" name="Google Shape;286;p14">
              <a:extLst>
                <a:ext uri="{FF2B5EF4-FFF2-40B4-BE49-F238E27FC236}">
                  <a16:creationId xmlns:a16="http://schemas.microsoft.com/office/drawing/2014/main" id="{0F28142E-99A4-9E15-16BE-0D202292EFD6}"/>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37" name="Google Shape;287;p14">
              <a:extLst>
                <a:ext uri="{FF2B5EF4-FFF2-40B4-BE49-F238E27FC236}">
                  <a16:creationId xmlns:a16="http://schemas.microsoft.com/office/drawing/2014/main" id="{5E5A1BEC-5339-722D-4DC8-A6036E3A8791}"/>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38" name="Google Shape;278;p14">
            <a:extLst>
              <a:ext uri="{FF2B5EF4-FFF2-40B4-BE49-F238E27FC236}">
                <a16:creationId xmlns:a16="http://schemas.microsoft.com/office/drawing/2014/main" id="{151A84A6-959B-E8F4-E68E-8AF30ED65D78}"/>
              </a:ext>
            </a:extLst>
          </p:cNvPr>
          <p:cNvSpPr txBox="1"/>
          <p:nvPr/>
        </p:nvSpPr>
        <p:spPr>
          <a:xfrm>
            <a:off x="9574648" y="3201087"/>
            <a:ext cx="2050179" cy="270124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Inorganic capability acquisition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Microsoft SI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Data Hub SI </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a:p>
            <a:pPr marL="0" marR="0" lvl="0" indent="0" algn="ctr" rtl="0">
              <a:lnSpc>
                <a:spcPct val="90000"/>
              </a:lnSpc>
              <a:spcBef>
                <a:spcPts val="0"/>
              </a:spcBef>
              <a:spcAft>
                <a:spcPts val="0"/>
              </a:spcAft>
              <a:buClr>
                <a:schemeClr val="lt1"/>
              </a:buClr>
              <a:buSzPts val="1400"/>
              <a:buFont typeface="Georgia"/>
              <a:buNone/>
            </a:pPr>
            <a:r>
              <a:rPr lang="en-US" dirty="0">
                <a:solidFill>
                  <a:schemeClr val="tx1"/>
                </a:solidFill>
                <a:latin typeface="Funnel Sans" pitchFamily="2" charset="0"/>
                <a:ea typeface="Georgia"/>
                <a:cs typeface="Georgia"/>
                <a:sym typeface="Georgia"/>
              </a:rPr>
              <a:t> CFO Advisory firm</a:t>
            </a:r>
            <a:endParaRPr dirty="0">
              <a:solidFill>
                <a:schemeClr val="tx1"/>
              </a:solidFill>
              <a:latin typeface="Funnel Sans" pitchFamily="2" charset="0"/>
            </a:endParaRPr>
          </a:p>
          <a:p>
            <a:pPr marL="0" marR="0" lvl="0" indent="0" algn="ctr" rtl="0">
              <a:lnSpc>
                <a:spcPct val="90000"/>
              </a:lnSpc>
              <a:spcBef>
                <a:spcPts val="0"/>
              </a:spcBef>
              <a:spcAft>
                <a:spcPts val="0"/>
              </a:spcAft>
              <a:buClr>
                <a:schemeClr val="dk1"/>
              </a:buClr>
              <a:buSzPts val="1400"/>
              <a:buFont typeface="Arial"/>
              <a:buNone/>
            </a:pPr>
            <a:endParaRPr dirty="0">
              <a:solidFill>
                <a:schemeClr val="tx1"/>
              </a:solidFill>
              <a:latin typeface="Funnel Sans" pitchFamily="2" charset="0"/>
              <a:ea typeface="Georgia"/>
              <a:cs typeface="Georgia"/>
              <a:sym typeface="Georgia"/>
            </a:endParaRPr>
          </a:p>
        </p:txBody>
      </p:sp>
      <p:grpSp>
        <p:nvGrpSpPr>
          <p:cNvPr id="39" name="Google Shape;288;p14">
            <a:extLst>
              <a:ext uri="{FF2B5EF4-FFF2-40B4-BE49-F238E27FC236}">
                <a16:creationId xmlns:a16="http://schemas.microsoft.com/office/drawing/2014/main" id="{E2C0F1D8-0F26-5EE8-2FA5-CD8C29CEC3ED}"/>
              </a:ext>
            </a:extLst>
          </p:cNvPr>
          <p:cNvGrpSpPr/>
          <p:nvPr/>
        </p:nvGrpSpPr>
        <p:grpSpPr>
          <a:xfrm>
            <a:off x="9574648" y="3879321"/>
            <a:ext cx="2050179" cy="1001151"/>
            <a:chOff x="1409311" y="3828768"/>
            <a:chExt cx="2180046" cy="1004711"/>
          </a:xfrm>
        </p:grpSpPr>
        <p:cxnSp>
          <p:nvCxnSpPr>
            <p:cNvPr id="40" name="Google Shape;289;p14">
              <a:extLst>
                <a:ext uri="{FF2B5EF4-FFF2-40B4-BE49-F238E27FC236}">
                  <a16:creationId xmlns:a16="http://schemas.microsoft.com/office/drawing/2014/main" id="{88B46210-0346-518D-1945-78ECEB639AD9}"/>
                </a:ext>
              </a:extLst>
            </p:cNvPr>
            <p:cNvCxnSpPr/>
            <p:nvPr/>
          </p:nvCxnSpPr>
          <p:spPr>
            <a:xfrm>
              <a:off x="1409311" y="3828768"/>
              <a:ext cx="2180046" cy="0"/>
            </a:xfrm>
            <a:prstGeom prst="straightConnector1">
              <a:avLst/>
            </a:prstGeom>
            <a:noFill/>
            <a:ln w="9525" cap="flat" cmpd="sng">
              <a:solidFill>
                <a:schemeClr val="tx1"/>
              </a:solidFill>
              <a:prstDash val="solid"/>
              <a:miter lim="800000"/>
              <a:headEnd type="none" w="sm" len="sm"/>
              <a:tailEnd type="none" w="sm" len="sm"/>
            </a:ln>
          </p:spPr>
        </p:cxnSp>
        <p:cxnSp>
          <p:nvCxnSpPr>
            <p:cNvPr id="41" name="Google Shape;290;p14">
              <a:extLst>
                <a:ext uri="{FF2B5EF4-FFF2-40B4-BE49-F238E27FC236}">
                  <a16:creationId xmlns:a16="http://schemas.microsoft.com/office/drawing/2014/main" id="{931D3ECD-CD8E-CEC3-1185-742F5A29EE24}"/>
                </a:ext>
              </a:extLst>
            </p:cNvPr>
            <p:cNvCxnSpPr/>
            <p:nvPr/>
          </p:nvCxnSpPr>
          <p:spPr>
            <a:xfrm>
              <a:off x="1409311" y="4833479"/>
              <a:ext cx="2180046" cy="0"/>
            </a:xfrm>
            <a:prstGeom prst="straightConnector1">
              <a:avLst/>
            </a:prstGeom>
            <a:noFill/>
            <a:ln w="9525" cap="flat" cmpd="sng">
              <a:solidFill>
                <a:schemeClr val="tx1"/>
              </a:solidFill>
              <a:prstDash val="solid"/>
              <a:miter lim="800000"/>
              <a:headEnd type="none" w="sm" len="sm"/>
              <a:tailEnd type="none" w="sm" len="sm"/>
            </a:ln>
          </p:spPr>
        </p:cxnSp>
      </p:grpSp>
      <p:sp>
        <p:nvSpPr>
          <p:cNvPr id="16" name="Google Shape;21;p33">
            <a:extLst>
              <a:ext uri="{FF2B5EF4-FFF2-40B4-BE49-F238E27FC236}">
                <a16:creationId xmlns:a16="http://schemas.microsoft.com/office/drawing/2014/main" id="{EAE7F65B-44B1-690C-3554-80537AC78F1E}"/>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12</a:t>
            </a:fld>
            <a:endParaRPr lang="en-US" dirty="0"/>
          </a:p>
        </p:txBody>
      </p:sp>
    </p:spTree>
    <p:extLst>
      <p:ext uri="{BB962C8B-B14F-4D97-AF65-F5344CB8AC3E}">
        <p14:creationId xmlns:p14="http://schemas.microsoft.com/office/powerpoint/2010/main" val="1003330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6C4A981-479A-BE04-601B-1FE30111B78B}"/>
              </a:ext>
            </a:extLst>
          </p:cNvPr>
          <p:cNvSpPr>
            <a:spLocks noGrp="1"/>
          </p:cNvSpPr>
          <p:nvPr>
            <p:ph type="ftr" idx="3"/>
          </p:nvPr>
        </p:nvSpPr>
        <p:spPr/>
        <p:txBody>
          <a:bodyPr/>
          <a:lstStyle/>
          <a:p>
            <a:r>
              <a:rPr lang="en-GB"/>
              <a:t>© 2025 Copyright Genpact. All Rights Reserved.</a:t>
            </a:r>
            <a:endParaRPr lang="en-GB" dirty="0"/>
          </a:p>
        </p:txBody>
      </p:sp>
      <p:sp>
        <p:nvSpPr>
          <p:cNvPr id="3" name="Slide Number Placeholder 2">
            <a:extLst>
              <a:ext uri="{FF2B5EF4-FFF2-40B4-BE49-F238E27FC236}">
                <a16:creationId xmlns:a16="http://schemas.microsoft.com/office/drawing/2014/main" id="{652C8F85-32B6-38E6-B548-582FFC4F1B17}"/>
              </a:ext>
            </a:extLst>
          </p:cNvPr>
          <p:cNvSpPr>
            <a:spLocks noGrp="1"/>
          </p:cNvSpPr>
          <p:nvPr>
            <p:ph type="sldNum" idx="18"/>
          </p:nvPr>
        </p:nvSpPr>
        <p:spPr/>
        <p:txBody>
          <a:bodyPr/>
          <a:lstStyle/>
          <a:p>
            <a:fld id="{00000000-1234-1234-1234-123412341234}" type="slidenum">
              <a:rPr lang="en-US" smtClean="0"/>
              <a:pPr/>
              <a:t>13</a:t>
            </a:fld>
            <a:endParaRPr lang="en-US" dirty="0"/>
          </a:p>
        </p:txBody>
      </p:sp>
      <p:sp>
        <p:nvSpPr>
          <p:cNvPr id="4" name="Title 3">
            <a:extLst>
              <a:ext uri="{FF2B5EF4-FFF2-40B4-BE49-F238E27FC236}">
                <a16:creationId xmlns:a16="http://schemas.microsoft.com/office/drawing/2014/main" id="{114B297C-5CD9-4C84-FC27-06914A5AE7FF}"/>
              </a:ext>
            </a:extLst>
          </p:cNvPr>
          <p:cNvSpPr>
            <a:spLocks noGrp="1"/>
          </p:cNvSpPr>
          <p:nvPr>
            <p:ph type="title"/>
          </p:nvPr>
        </p:nvSpPr>
        <p:spPr/>
        <p:txBody>
          <a:bodyPr/>
          <a:lstStyle/>
          <a:p>
            <a:r>
              <a:rPr lang="en-US" dirty="0"/>
              <a:t>Our values</a:t>
            </a:r>
          </a:p>
        </p:txBody>
      </p:sp>
      <p:pic>
        <p:nvPicPr>
          <p:cNvPr id="5" name="Picture 4">
            <a:extLst>
              <a:ext uri="{FF2B5EF4-FFF2-40B4-BE49-F238E27FC236}">
                <a16:creationId xmlns:a16="http://schemas.microsoft.com/office/drawing/2014/main" id="{DA350C80-A482-3183-BC63-3913159A36F5}"/>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623367" y="2199189"/>
            <a:ext cx="2266056" cy="3515187"/>
          </a:xfrm>
          <a:prstGeom prst="roundRect">
            <a:avLst>
              <a:gd name="adj" fmla="val 5216"/>
            </a:avLst>
          </a:prstGeom>
        </p:spPr>
      </p:pic>
      <p:pic>
        <p:nvPicPr>
          <p:cNvPr id="6" name="Picture 5">
            <a:extLst>
              <a:ext uri="{FF2B5EF4-FFF2-40B4-BE49-F238E27FC236}">
                <a16:creationId xmlns:a16="http://schemas.microsoft.com/office/drawing/2014/main" id="{C8B3830C-619E-2601-94F3-876483AA1D6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955960" y="2199189"/>
            <a:ext cx="2266056" cy="3515187"/>
          </a:xfrm>
          <a:prstGeom prst="roundRect">
            <a:avLst>
              <a:gd name="adj" fmla="val 5216"/>
            </a:avLst>
          </a:prstGeom>
        </p:spPr>
      </p:pic>
      <p:pic>
        <p:nvPicPr>
          <p:cNvPr id="7" name="Picture 6">
            <a:extLst>
              <a:ext uri="{FF2B5EF4-FFF2-40B4-BE49-F238E27FC236}">
                <a16:creationId xmlns:a16="http://schemas.microsoft.com/office/drawing/2014/main" id="{7AE3BC0A-4183-A778-0B95-E4D639590D3B}"/>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7288553" y="2199189"/>
            <a:ext cx="2266056" cy="3515187"/>
          </a:xfrm>
          <a:prstGeom prst="roundRect">
            <a:avLst>
              <a:gd name="adj" fmla="val 5216"/>
            </a:avLst>
          </a:prstGeom>
        </p:spPr>
      </p:pic>
      <p:pic>
        <p:nvPicPr>
          <p:cNvPr id="8" name="Picture 7">
            <a:extLst>
              <a:ext uri="{FF2B5EF4-FFF2-40B4-BE49-F238E27FC236}">
                <a16:creationId xmlns:a16="http://schemas.microsoft.com/office/drawing/2014/main" id="{B12FFBA0-539E-3500-05C0-1FDD7F9EE80A}"/>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9621146" y="2199189"/>
            <a:ext cx="2266056" cy="3515187"/>
          </a:xfrm>
          <a:prstGeom prst="roundRect">
            <a:avLst>
              <a:gd name="adj" fmla="val 5216"/>
            </a:avLst>
          </a:prstGeom>
        </p:spPr>
      </p:pic>
      <p:pic>
        <p:nvPicPr>
          <p:cNvPr id="9" name="Picture 8">
            <a:extLst>
              <a:ext uri="{FF2B5EF4-FFF2-40B4-BE49-F238E27FC236}">
                <a16:creationId xmlns:a16="http://schemas.microsoft.com/office/drawing/2014/main" id="{9C85E7FF-6C11-2003-ED69-CA3DE484367D}"/>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290774" y="2199189"/>
            <a:ext cx="2266056" cy="3515187"/>
          </a:xfrm>
          <a:prstGeom prst="roundRect">
            <a:avLst>
              <a:gd name="adj" fmla="val 5216"/>
            </a:avLst>
          </a:prstGeom>
        </p:spPr>
      </p:pic>
      <p:sp>
        <p:nvSpPr>
          <p:cNvPr id="10" name="Rectangle: Rounded Corners 1">
            <a:extLst>
              <a:ext uri="{FF2B5EF4-FFF2-40B4-BE49-F238E27FC236}">
                <a16:creationId xmlns:a16="http://schemas.microsoft.com/office/drawing/2014/main" id="{F6DA15F8-5598-2F68-BBEA-4078D87D476A}"/>
              </a:ext>
            </a:extLst>
          </p:cNvPr>
          <p:cNvSpPr/>
          <p:nvPr/>
        </p:nvSpPr>
        <p:spPr>
          <a:xfrm>
            <a:off x="278543"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Rounded Corners 7">
            <a:extLst>
              <a:ext uri="{FF2B5EF4-FFF2-40B4-BE49-F238E27FC236}">
                <a16:creationId xmlns:a16="http://schemas.microsoft.com/office/drawing/2014/main" id="{899A43F5-44D0-20DF-ACB7-4AD301EE8453}"/>
              </a:ext>
            </a:extLst>
          </p:cNvPr>
          <p:cNvSpPr/>
          <p:nvPr/>
        </p:nvSpPr>
        <p:spPr>
          <a:xfrm>
            <a:off x="2606031"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Rectangle: Rounded Corners 19">
            <a:extLst>
              <a:ext uri="{FF2B5EF4-FFF2-40B4-BE49-F238E27FC236}">
                <a16:creationId xmlns:a16="http://schemas.microsoft.com/office/drawing/2014/main" id="{22F3FA36-427F-5991-86EE-0A31A9FB3CFD}"/>
              </a:ext>
            </a:extLst>
          </p:cNvPr>
          <p:cNvSpPr/>
          <p:nvPr/>
        </p:nvSpPr>
        <p:spPr>
          <a:xfrm>
            <a:off x="9618977"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Rounded Corners 22">
            <a:extLst>
              <a:ext uri="{FF2B5EF4-FFF2-40B4-BE49-F238E27FC236}">
                <a16:creationId xmlns:a16="http://schemas.microsoft.com/office/drawing/2014/main" id="{70F061E8-C74B-2487-D148-EF3E55D4A35F}"/>
              </a:ext>
            </a:extLst>
          </p:cNvPr>
          <p:cNvSpPr/>
          <p:nvPr/>
        </p:nvSpPr>
        <p:spPr>
          <a:xfrm>
            <a:off x="7291489"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Rounded Corners 23">
            <a:extLst>
              <a:ext uri="{FF2B5EF4-FFF2-40B4-BE49-F238E27FC236}">
                <a16:creationId xmlns:a16="http://schemas.microsoft.com/office/drawing/2014/main" id="{1974E83B-6F0B-5427-4098-C8878C4D23B0}"/>
              </a:ext>
            </a:extLst>
          </p:cNvPr>
          <p:cNvSpPr/>
          <p:nvPr/>
        </p:nvSpPr>
        <p:spPr>
          <a:xfrm>
            <a:off x="4964000" y="4016829"/>
            <a:ext cx="2266055" cy="1697548"/>
          </a:xfrm>
          <a:prstGeom prst="roundRect">
            <a:avLst>
              <a:gd name="adj" fmla="val 4697"/>
            </a:avLst>
          </a:prstGeom>
          <a:gradFill>
            <a:gsLst>
              <a:gs pos="0">
                <a:schemeClr val="tx1">
                  <a:alpha val="80000"/>
                </a:schemeClr>
              </a:gs>
              <a:gs pos="97000">
                <a:schemeClr val="tx1">
                  <a:alpha val="0"/>
                </a:schemeClr>
              </a:gs>
            </a:gsLst>
            <a:lin ang="16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5" name="Rectangle 14">
            <a:extLst>
              <a:ext uri="{FF2B5EF4-FFF2-40B4-BE49-F238E27FC236}">
                <a16:creationId xmlns:a16="http://schemas.microsoft.com/office/drawing/2014/main" id="{0E1E4A27-89AA-5AE9-DA83-4505BD3BEEE2}"/>
              </a:ext>
            </a:extLst>
          </p:cNvPr>
          <p:cNvSpPr/>
          <p:nvPr/>
        </p:nvSpPr>
        <p:spPr>
          <a:xfrm>
            <a:off x="46530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Believe anything is possible.</a:t>
            </a:r>
            <a:br>
              <a:rPr lang="en-US" sz="1100" noProof="0">
                <a:solidFill>
                  <a:schemeClr val="bg1"/>
                </a:solidFill>
                <a:latin typeface="Funnel Sans" pitchFamily="2" charset="0"/>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Seek diverse options.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Uncover new ideas.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6" name="Title 1">
            <a:extLst>
              <a:ext uri="{FF2B5EF4-FFF2-40B4-BE49-F238E27FC236}">
                <a16:creationId xmlns:a16="http://schemas.microsoft.com/office/drawing/2014/main" id="{481E10AA-7F44-4642-0A28-4CA9BF0476A3}"/>
              </a:ext>
            </a:extLst>
          </p:cNvPr>
          <p:cNvSpPr txBox="1">
            <a:spLocks/>
          </p:cNvSpPr>
          <p:nvPr/>
        </p:nvSpPr>
        <p:spPr>
          <a:xfrm>
            <a:off x="465309"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marL="0" indent="0">
              <a:lnSpc>
                <a:spcPct val="100000"/>
              </a:lnSpc>
              <a:buClrTx/>
              <a:buSzTx/>
              <a:defRPr/>
            </a:pPr>
            <a:r>
              <a:rPr lang="en-US" sz="2000" b="0" spc="0">
                <a:solidFill>
                  <a:schemeClr val="bg1"/>
                </a:solidFill>
                <a:latin typeface="Funnel Sans ExtraBold" pitchFamily="2" charset="0"/>
              </a:rPr>
              <a:t>Courage</a:t>
            </a:r>
            <a:endParaRPr lang="en-IN" sz="4000" b="0" spc="0">
              <a:solidFill>
                <a:schemeClr val="bg1"/>
              </a:solidFill>
              <a:latin typeface="Funnel Sans ExtraBold" pitchFamily="2" charset="0"/>
              <a:cs typeface="Arial"/>
            </a:endParaRPr>
          </a:p>
        </p:txBody>
      </p:sp>
      <p:sp>
        <p:nvSpPr>
          <p:cNvPr id="17" name="Rectangle 16">
            <a:extLst>
              <a:ext uri="{FF2B5EF4-FFF2-40B4-BE49-F238E27FC236}">
                <a16:creationId xmlns:a16="http://schemas.microsoft.com/office/drawing/2014/main" id="{4322380D-AD03-32DD-ED53-70F69681E33D}"/>
              </a:ext>
            </a:extLst>
          </p:cNvPr>
          <p:cNvSpPr/>
          <p:nvPr/>
        </p:nvSpPr>
        <p:spPr>
          <a:xfrm>
            <a:off x="2811129" y="4912793"/>
            <a:ext cx="1767934"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Influence change.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Embrace uncertainty.</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Fail fast and win big.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18" name="Title 1">
            <a:extLst>
              <a:ext uri="{FF2B5EF4-FFF2-40B4-BE49-F238E27FC236}">
                <a16:creationId xmlns:a16="http://schemas.microsoft.com/office/drawing/2014/main" id="{27ED904F-2F1C-DE05-8DC9-6B68C0441E6D}"/>
              </a:ext>
            </a:extLst>
          </p:cNvPr>
          <p:cNvSpPr txBox="1">
            <a:spLocks/>
          </p:cNvSpPr>
          <p:nvPr/>
        </p:nvSpPr>
        <p:spPr>
          <a:xfrm>
            <a:off x="2835643" y="4457216"/>
            <a:ext cx="1927461"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Curiosity</a:t>
            </a:r>
            <a:endParaRPr lang="en-IN" sz="2000" b="0" spc="0">
              <a:solidFill>
                <a:schemeClr val="bg1"/>
              </a:solidFill>
              <a:latin typeface="Funnel Sans ExtraBold" pitchFamily="2" charset="0"/>
            </a:endParaRPr>
          </a:p>
        </p:txBody>
      </p:sp>
      <p:sp>
        <p:nvSpPr>
          <p:cNvPr id="19" name="Rectangle 18">
            <a:extLst>
              <a:ext uri="{FF2B5EF4-FFF2-40B4-BE49-F238E27FC236}">
                <a16:creationId xmlns:a16="http://schemas.microsoft.com/office/drawing/2014/main" id="{C8883B91-C61C-45AF-1014-E0FFFAB8614C}"/>
              </a:ext>
            </a:extLst>
          </p:cNvPr>
          <p:cNvSpPr/>
          <p:nvPr/>
        </p:nvSpPr>
        <p:spPr>
          <a:xfrm>
            <a:off x="5149154" y="4912793"/>
            <a:ext cx="1767934" cy="677108"/>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Dive deep into the domain.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Connect the dots.</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Find the fastest path to </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real-world results.</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0" name="Title 1">
            <a:extLst>
              <a:ext uri="{FF2B5EF4-FFF2-40B4-BE49-F238E27FC236}">
                <a16:creationId xmlns:a16="http://schemas.microsoft.com/office/drawing/2014/main" id="{3E3BF5E0-A862-88AA-C510-4DF05902EF61}"/>
              </a:ext>
            </a:extLst>
          </p:cNvPr>
          <p:cNvSpPr txBox="1">
            <a:spLocks/>
          </p:cNvSpPr>
          <p:nvPr/>
        </p:nvSpPr>
        <p:spPr>
          <a:xfrm>
            <a:off x="5141772"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Incisiveness</a:t>
            </a:r>
            <a:endParaRPr lang="en-IN" sz="2000" b="0" spc="0">
              <a:solidFill>
                <a:schemeClr val="bg1"/>
              </a:solidFill>
              <a:latin typeface="Funnel Sans ExtraBold" pitchFamily="2" charset="0"/>
            </a:endParaRPr>
          </a:p>
        </p:txBody>
      </p:sp>
      <p:sp>
        <p:nvSpPr>
          <p:cNvPr id="21" name="Rectangle 20">
            <a:extLst>
              <a:ext uri="{FF2B5EF4-FFF2-40B4-BE49-F238E27FC236}">
                <a16:creationId xmlns:a16="http://schemas.microsoft.com/office/drawing/2014/main" id="{720A4A73-D4D4-FFF5-2B08-38F2AEEFA8A7}"/>
              </a:ext>
            </a:extLst>
          </p:cNvPr>
          <p:cNvSpPr/>
          <p:nvPr/>
        </p:nvSpPr>
        <p:spPr>
          <a:xfrm>
            <a:off x="7469290" y="4912793"/>
            <a:ext cx="1767934" cy="338554"/>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lnSpc>
                <a:spcPct val="100000"/>
              </a:lnSpc>
              <a:spcAft>
                <a:spcPts val="600"/>
              </a:spcAft>
              <a:buClrTx/>
              <a:buSzTx/>
              <a:buFontTx/>
              <a:buNone/>
              <a:tabLst/>
              <a:defRPr/>
            </a:pP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Do the right thing</a:t>
            </a:r>
            <a:r>
              <a:rPr lang="en-US" sz="1100">
                <a:solidFill>
                  <a:schemeClr val="bg1"/>
                </a:solidFill>
                <a:latin typeface="Funnel Sans" pitchFamily="2" charset="0"/>
                <a:cs typeface="Calibri" panose="020F0502020204030204" pitchFamily="34" charset="0"/>
              </a:rPr>
              <a:t> even</a:t>
            </a:r>
            <a:b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br>
            <a:r>
              <a:rPr kumimoji="0" lang="en-US"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rPr>
              <a:t>if no one is looking.</a:t>
            </a:r>
            <a:endParaRPr kumimoji="0" lang="en-IN" sz="1100" i="0" u="none" strike="noStrike" kern="1200" cap="none" spc="0" normalizeH="0" baseline="0" noProof="0">
              <a:ln>
                <a:noFill/>
              </a:ln>
              <a:solidFill>
                <a:schemeClr val="bg1"/>
              </a:solidFill>
              <a:effectLst/>
              <a:uLnTx/>
              <a:uFillTx/>
              <a:latin typeface="Funnel Sans" pitchFamily="2" charset="0"/>
              <a:ea typeface="+mn-ea"/>
              <a:cs typeface="Calibri" panose="020F0502020204030204" pitchFamily="34" charset="0"/>
            </a:endParaRPr>
          </a:p>
        </p:txBody>
      </p:sp>
      <p:sp>
        <p:nvSpPr>
          <p:cNvPr id="22" name="Title 1">
            <a:extLst>
              <a:ext uri="{FF2B5EF4-FFF2-40B4-BE49-F238E27FC236}">
                <a16:creationId xmlns:a16="http://schemas.microsoft.com/office/drawing/2014/main" id="{8C1B63C0-4A71-8ECD-FDA7-9B87D0ECC4CB}"/>
              </a:ext>
            </a:extLst>
          </p:cNvPr>
          <p:cNvSpPr txBox="1">
            <a:spLocks/>
          </p:cNvSpPr>
          <p:nvPr/>
        </p:nvSpPr>
        <p:spPr>
          <a:xfrm>
            <a:off x="746929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Integrity</a:t>
            </a:r>
            <a:endParaRPr lang="en-IN" sz="2000" b="0" spc="0">
              <a:solidFill>
                <a:schemeClr val="bg1"/>
              </a:solidFill>
              <a:latin typeface="Funnel Sans ExtraBold" pitchFamily="2" charset="0"/>
            </a:endParaRPr>
          </a:p>
        </p:txBody>
      </p:sp>
      <p:sp>
        <p:nvSpPr>
          <p:cNvPr id="23" name="Rectangle 22">
            <a:extLst>
              <a:ext uri="{FF2B5EF4-FFF2-40B4-BE49-F238E27FC236}">
                <a16:creationId xmlns:a16="http://schemas.microsoft.com/office/drawing/2014/main" id="{7F771A67-0B0B-937D-9EF5-8853169B8D73}"/>
              </a:ext>
            </a:extLst>
          </p:cNvPr>
          <p:cNvSpPr/>
          <p:nvPr/>
        </p:nvSpPr>
        <p:spPr>
          <a:xfrm>
            <a:off x="9778100" y="4912793"/>
            <a:ext cx="1886850" cy="507831"/>
          </a:xfrm>
          <a:prstGeom prst="rect">
            <a:avLst/>
          </a:prstGeom>
          <a:effectLst>
            <a:outerShdw blurRad="76200" dir="5400000" algn="ctr" rotWithShape="0">
              <a:schemeClr val="accent6">
                <a:lumMod val="25000"/>
              </a:schemeClr>
            </a:outerShdw>
          </a:effectLst>
        </p:spPr>
        <p:txBody>
          <a:bodyPr wrap="square" lIns="0" tIns="0" rIns="0" bIns="0">
            <a:spAutoFit/>
          </a:bodyPr>
          <a:lstStyle/>
          <a:p>
            <a:pPr marL="0" marR="0" lvl="0" indent="0" defTabSz="914400" rtl="0" eaLnBrk="1" fontAlgn="auto" latinLnBrk="0" hangingPunct="1">
              <a:spcAft>
                <a:spcPts val="600"/>
              </a:spcAft>
              <a:buClrTx/>
              <a:buSzTx/>
              <a:buFontTx/>
              <a:buNone/>
              <a:tabLst/>
              <a:defRPr/>
            </a:pPr>
            <a:r>
              <a:rPr lang="en-US" sz="1100">
                <a:solidFill>
                  <a:schemeClr val="bg1"/>
                </a:solidFill>
                <a:latin typeface="Funnel Sans" pitchFamily="2" charset="0"/>
                <a:cs typeface="Calibri" panose="020F0502020204030204" pitchFamily="34" charset="0"/>
              </a:rPr>
              <a:t>We assure our diverse world is fully and equitably represented and celebrated. </a:t>
            </a:r>
            <a:endParaRPr lang="en-IN" sz="1100">
              <a:solidFill>
                <a:schemeClr val="bg1"/>
              </a:solidFill>
              <a:latin typeface="Funnel Sans" pitchFamily="2" charset="0"/>
              <a:cs typeface="Calibri" panose="020F0502020204030204" pitchFamily="34" charset="0"/>
            </a:endParaRPr>
          </a:p>
        </p:txBody>
      </p:sp>
      <p:sp>
        <p:nvSpPr>
          <p:cNvPr id="24" name="Title 1">
            <a:extLst>
              <a:ext uri="{FF2B5EF4-FFF2-40B4-BE49-F238E27FC236}">
                <a16:creationId xmlns:a16="http://schemas.microsoft.com/office/drawing/2014/main" id="{640E2DF6-5836-50DD-4444-28ACE236553B}"/>
              </a:ext>
            </a:extLst>
          </p:cNvPr>
          <p:cNvSpPr txBox="1">
            <a:spLocks/>
          </p:cNvSpPr>
          <p:nvPr/>
        </p:nvSpPr>
        <p:spPr>
          <a:xfrm>
            <a:off x="9778100" y="4457216"/>
            <a:ext cx="2006550" cy="307777"/>
          </a:xfrm>
          <a:prstGeom prst="rect">
            <a:avLst/>
          </a:prstGeom>
          <a:noFill/>
          <a:ln>
            <a:noFill/>
          </a:ln>
          <a:effectLst>
            <a:outerShdw blurRad="139700" dir="5400000" algn="ctr" rotWithShape="0">
              <a:schemeClr val="accent6">
                <a:lumMod val="25000"/>
              </a:schemeClr>
            </a:outerShdw>
          </a:effectLst>
        </p:spPr>
        <p:txBody>
          <a:bodyPr spcFirstLastPara="1" vert="horz" wrap="square" lIns="0" tIns="0" rIns="0" bIns="0" rtlCol="0" anchor="ctr" anchorCtr="0">
            <a:spAutoFit/>
          </a:bodyPr>
          <a:lstStyle>
            <a:lvl1pPr lvl="0" algn="l" defTabSz="914400" rtl="0" eaLnBrk="1" latinLnBrk="0" hangingPunct="1">
              <a:lnSpc>
                <a:spcPct val="80000"/>
              </a:lnSpc>
              <a:spcBef>
                <a:spcPts val="0"/>
              </a:spcBef>
              <a:spcAft>
                <a:spcPts val="0"/>
              </a:spcAft>
              <a:buSzPts val="3200"/>
              <a:buNone/>
              <a:defRPr sz="4400" b="1" i="0" kern="1200" spc="-150" baseline="0">
                <a:solidFill>
                  <a:schemeClr val="tx1"/>
                </a:solidFill>
                <a:latin typeface="Funnel Sans" pitchFamily="2" charset="0"/>
                <a:ea typeface="+mj-ea"/>
                <a:cs typeface="+mj-cs"/>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pPr>
              <a:lnSpc>
                <a:spcPct val="100000"/>
              </a:lnSpc>
              <a:buClrTx/>
              <a:buSzTx/>
              <a:defRPr/>
            </a:pPr>
            <a:r>
              <a:rPr lang="en-US" sz="2000" b="0" spc="0">
                <a:solidFill>
                  <a:schemeClr val="bg1"/>
                </a:solidFill>
                <a:latin typeface="Funnel Sans ExtraBold" pitchFamily="2" charset="0"/>
              </a:rPr>
              <a:t>Inclusion</a:t>
            </a:r>
            <a:endParaRPr lang="en-IN" sz="2000" b="0" spc="0">
              <a:solidFill>
                <a:schemeClr val="bg1"/>
              </a:solidFill>
              <a:latin typeface="Funnel Sans ExtraBold" pitchFamily="2" charset="0"/>
            </a:endParaRPr>
          </a:p>
        </p:txBody>
      </p:sp>
    </p:spTree>
    <p:extLst>
      <p:ext uri="{BB962C8B-B14F-4D97-AF65-F5344CB8AC3E}">
        <p14:creationId xmlns:p14="http://schemas.microsoft.com/office/powerpoint/2010/main" val="2418774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8210A5A-098A-CDB9-4651-E21E09A88AA3}"/>
              </a:ext>
            </a:extLst>
          </p:cNvPr>
          <p:cNvSpPr>
            <a:spLocks noGrp="1"/>
          </p:cNvSpPr>
          <p:nvPr>
            <p:ph type="ftr" idx="3"/>
          </p:nvPr>
        </p:nvSpPr>
        <p:spPr/>
        <p:txBody>
          <a:bodyPr/>
          <a:lstStyle/>
          <a:p>
            <a:r>
              <a:rPr lang="en-GB"/>
              <a:t>© 2025 Copyright Genpact. All Rights Reserved.</a:t>
            </a:r>
            <a:endParaRPr lang="en-GB" dirty="0"/>
          </a:p>
        </p:txBody>
      </p:sp>
      <p:sp>
        <p:nvSpPr>
          <p:cNvPr id="3" name="Slide Number Placeholder 2">
            <a:extLst>
              <a:ext uri="{FF2B5EF4-FFF2-40B4-BE49-F238E27FC236}">
                <a16:creationId xmlns:a16="http://schemas.microsoft.com/office/drawing/2014/main" id="{83E8F623-4018-EF4E-BB36-436419802A72}"/>
              </a:ext>
            </a:extLst>
          </p:cNvPr>
          <p:cNvSpPr>
            <a:spLocks noGrp="1"/>
          </p:cNvSpPr>
          <p:nvPr>
            <p:ph type="sldNum" idx="18"/>
          </p:nvPr>
        </p:nvSpPr>
        <p:spPr/>
        <p:txBody>
          <a:bodyPr/>
          <a:lstStyle/>
          <a:p>
            <a:fld id="{00000000-1234-1234-1234-123412341234}" type="slidenum">
              <a:rPr lang="en-US" smtClean="0"/>
              <a:pPr/>
              <a:t>14</a:t>
            </a:fld>
            <a:endParaRPr lang="en-US" dirty="0"/>
          </a:p>
        </p:txBody>
      </p:sp>
      <p:sp>
        <p:nvSpPr>
          <p:cNvPr id="4" name="Title 3">
            <a:extLst>
              <a:ext uri="{FF2B5EF4-FFF2-40B4-BE49-F238E27FC236}">
                <a16:creationId xmlns:a16="http://schemas.microsoft.com/office/drawing/2014/main" id="{4FF3E89F-743F-4DE8-2F2F-6584D9F8CB35}"/>
              </a:ext>
            </a:extLst>
          </p:cNvPr>
          <p:cNvSpPr>
            <a:spLocks noGrp="1"/>
          </p:cNvSpPr>
          <p:nvPr>
            <p:ph type="title"/>
          </p:nvPr>
        </p:nvSpPr>
        <p:spPr/>
        <p:txBody>
          <a:bodyPr/>
          <a:lstStyle/>
          <a:p>
            <a:r>
              <a:rPr lang="en-US" dirty="0"/>
              <a:t>Design elements</a:t>
            </a:r>
          </a:p>
        </p:txBody>
      </p:sp>
      <p:pic>
        <p:nvPicPr>
          <p:cNvPr id="5" name="Picture 4" descr="A close up of a sky&#10;&#10;Description automatically generated">
            <a:extLst>
              <a:ext uri="{FF2B5EF4-FFF2-40B4-BE49-F238E27FC236}">
                <a16:creationId xmlns:a16="http://schemas.microsoft.com/office/drawing/2014/main" id="{B4A0283E-D0FE-2800-C511-37CD4CF67F3C}"/>
              </a:ext>
            </a:extLst>
          </p:cNvPr>
          <p:cNvPicPr>
            <a:picLocks noChangeAspect="1"/>
          </p:cNvPicPr>
          <p:nvPr/>
        </p:nvPicPr>
        <p:blipFill>
          <a:blip r:embed="rId2"/>
          <a:stretch>
            <a:fillRect/>
          </a:stretch>
        </p:blipFill>
        <p:spPr>
          <a:xfrm>
            <a:off x="472938" y="1544243"/>
            <a:ext cx="3605535" cy="1433780"/>
          </a:xfrm>
          <a:prstGeom prst="roundRect">
            <a:avLst>
              <a:gd name="adj" fmla="val 10126"/>
            </a:avLst>
          </a:prstGeom>
        </p:spPr>
      </p:pic>
      <p:pic>
        <p:nvPicPr>
          <p:cNvPr id="6" name="Picture 5" descr="A close up of a paper&#10;&#10;Description automatically generated">
            <a:extLst>
              <a:ext uri="{FF2B5EF4-FFF2-40B4-BE49-F238E27FC236}">
                <a16:creationId xmlns:a16="http://schemas.microsoft.com/office/drawing/2014/main" id="{75269CE5-F24C-DEF9-7CF7-2D39B9B1E965}"/>
              </a:ext>
            </a:extLst>
          </p:cNvPr>
          <p:cNvPicPr>
            <a:picLocks noChangeAspect="1"/>
          </p:cNvPicPr>
          <p:nvPr/>
        </p:nvPicPr>
        <p:blipFill>
          <a:blip r:embed="rId3"/>
          <a:srcRect b="7232"/>
          <a:stretch/>
        </p:blipFill>
        <p:spPr>
          <a:xfrm>
            <a:off x="472938" y="3189160"/>
            <a:ext cx="3605535" cy="1433780"/>
          </a:xfrm>
          <a:prstGeom prst="roundRect">
            <a:avLst>
              <a:gd name="adj" fmla="val 9982"/>
            </a:avLst>
          </a:prstGeom>
        </p:spPr>
      </p:pic>
      <p:grpSp>
        <p:nvGrpSpPr>
          <p:cNvPr id="7" name="Group 6">
            <a:extLst>
              <a:ext uri="{FF2B5EF4-FFF2-40B4-BE49-F238E27FC236}">
                <a16:creationId xmlns:a16="http://schemas.microsoft.com/office/drawing/2014/main" id="{FB90DB2B-7902-7E19-D525-CCFC84A8B46D}"/>
              </a:ext>
            </a:extLst>
          </p:cNvPr>
          <p:cNvGrpSpPr/>
          <p:nvPr/>
        </p:nvGrpSpPr>
        <p:grpSpPr>
          <a:xfrm>
            <a:off x="10879890" y="1644639"/>
            <a:ext cx="710126" cy="196850"/>
            <a:chOff x="1601959" y="2654797"/>
            <a:chExt cx="710126" cy="196850"/>
          </a:xfrm>
        </p:grpSpPr>
        <p:pic>
          <p:nvPicPr>
            <p:cNvPr id="8" name="Graphic 7">
              <a:extLst>
                <a:ext uri="{FF2B5EF4-FFF2-40B4-BE49-F238E27FC236}">
                  <a16:creationId xmlns:a16="http://schemas.microsoft.com/office/drawing/2014/main" id="{3506EE79-7B95-2352-C188-8C8300F4F16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589656" y="2667100"/>
              <a:ext cx="196850" cy="172244"/>
            </a:xfrm>
            <a:prstGeom prst="rect">
              <a:avLst/>
            </a:prstGeom>
          </p:spPr>
        </p:pic>
        <p:pic>
          <p:nvPicPr>
            <p:cNvPr id="9" name="Graphic 8">
              <a:extLst>
                <a:ext uri="{FF2B5EF4-FFF2-40B4-BE49-F238E27FC236}">
                  <a16:creationId xmlns:a16="http://schemas.microsoft.com/office/drawing/2014/main" id="{1EF7F6FA-CADB-7CCF-9E73-16B45A1C6AB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768950" y="2667100"/>
              <a:ext cx="196850" cy="172244"/>
            </a:xfrm>
            <a:prstGeom prst="rect">
              <a:avLst/>
            </a:prstGeom>
          </p:spPr>
        </p:pic>
        <p:pic>
          <p:nvPicPr>
            <p:cNvPr id="10" name="Graphic 9">
              <a:extLst>
                <a:ext uri="{FF2B5EF4-FFF2-40B4-BE49-F238E27FC236}">
                  <a16:creationId xmlns:a16="http://schemas.microsoft.com/office/drawing/2014/main" id="{0886E05B-AC52-2409-99A7-9FE94F2958F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1948244" y="2667100"/>
              <a:ext cx="196850" cy="172244"/>
            </a:xfrm>
            <a:prstGeom prst="rect">
              <a:avLst/>
            </a:prstGeom>
          </p:spPr>
        </p:pic>
        <p:pic>
          <p:nvPicPr>
            <p:cNvPr id="11" name="Graphic 10">
              <a:extLst>
                <a:ext uri="{FF2B5EF4-FFF2-40B4-BE49-F238E27FC236}">
                  <a16:creationId xmlns:a16="http://schemas.microsoft.com/office/drawing/2014/main" id="{81413FA3-E200-1438-4C39-3D22F4EEC9F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2127538" y="2667100"/>
              <a:ext cx="196850" cy="172244"/>
            </a:xfrm>
            <a:prstGeom prst="rect">
              <a:avLst/>
            </a:prstGeom>
          </p:spPr>
        </p:pic>
      </p:grpSp>
      <p:grpSp>
        <p:nvGrpSpPr>
          <p:cNvPr id="17" name="Group 16">
            <a:extLst>
              <a:ext uri="{FF2B5EF4-FFF2-40B4-BE49-F238E27FC236}">
                <a16:creationId xmlns:a16="http://schemas.microsoft.com/office/drawing/2014/main" id="{93469EDC-61EC-3E06-3587-3535DEA31EB8}"/>
              </a:ext>
            </a:extLst>
          </p:cNvPr>
          <p:cNvGrpSpPr/>
          <p:nvPr/>
        </p:nvGrpSpPr>
        <p:grpSpPr>
          <a:xfrm>
            <a:off x="10879890" y="2572615"/>
            <a:ext cx="710126" cy="196850"/>
            <a:chOff x="1601959" y="2654797"/>
            <a:chExt cx="710126" cy="196850"/>
          </a:xfrm>
        </p:grpSpPr>
        <p:pic>
          <p:nvPicPr>
            <p:cNvPr id="18" name="Graphic 17">
              <a:extLst>
                <a:ext uri="{FF2B5EF4-FFF2-40B4-BE49-F238E27FC236}">
                  <a16:creationId xmlns:a16="http://schemas.microsoft.com/office/drawing/2014/main" id="{64E1E9BE-355D-4D62-5EB6-59372BBCEC6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589656" y="2667100"/>
              <a:ext cx="196850" cy="172244"/>
            </a:xfrm>
            <a:prstGeom prst="rect">
              <a:avLst/>
            </a:prstGeom>
          </p:spPr>
        </p:pic>
        <p:pic>
          <p:nvPicPr>
            <p:cNvPr id="19" name="Graphic 18">
              <a:extLst>
                <a:ext uri="{FF2B5EF4-FFF2-40B4-BE49-F238E27FC236}">
                  <a16:creationId xmlns:a16="http://schemas.microsoft.com/office/drawing/2014/main" id="{1CF96745-07A1-C471-7DD7-A80A2C6C083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768950" y="2667100"/>
              <a:ext cx="196850" cy="172244"/>
            </a:xfrm>
            <a:prstGeom prst="rect">
              <a:avLst/>
            </a:prstGeom>
          </p:spPr>
        </p:pic>
        <p:pic>
          <p:nvPicPr>
            <p:cNvPr id="20" name="Graphic 19">
              <a:extLst>
                <a:ext uri="{FF2B5EF4-FFF2-40B4-BE49-F238E27FC236}">
                  <a16:creationId xmlns:a16="http://schemas.microsoft.com/office/drawing/2014/main" id="{63848916-793C-205F-3D52-46532BD8A46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1948244" y="2667100"/>
              <a:ext cx="196850" cy="172244"/>
            </a:xfrm>
            <a:prstGeom prst="rect">
              <a:avLst/>
            </a:prstGeom>
          </p:spPr>
        </p:pic>
        <p:pic>
          <p:nvPicPr>
            <p:cNvPr id="21" name="Graphic 20">
              <a:extLst>
                <a:ext uri="{FF2B5EF4-FFF2-40B4-BE49-F238E27FC236}">
                  <a16:creationId xmlns:a16="http://schemas.microsoft.com/office/drawing/2014/main" id="{1755CE7D-EA0E-AEFF-1CDE-E0A78F4D8C7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5400000">
              <a:off x="2127538" y="2667100"/>
              <a:ext cx="196850" cy="172244"/>
            </a:xfrm>
            <a:prstGeom prst="rect">
              <a:avLst/>
            </a:prstGeom>
          </p:spPr>
        </p:pic>
      </p:grpSp>
      <p:pic>
        <p:nvPicPr>
          <p:cNvPr id="22" name="Picture 21" descr="A stack of colorful shipping containers&#10;&#10;Description automatically generated">
            <a:extLst>
              <a:ext uri="{FF2B5EF4-FFF2-40B4-BE49-F238E27FC236}">
                <a16:creationId xmlns:a16="http://schemas.microsoft.com/office/drawing/2014/main" id="{850157A2-CF2C-2D21-F93A-77690169F7EC}"/>
              </a:ext>
            </a:extLst>
          </p:cNvPr>
          <p:cNvPicPr>
            <a:picLocks noChangeAspect="1"/>
          </p:cNvPicPr>
          <p:nvPr/>
        </p:nvPicPr>
        <p:blipFill>
          <a:blip r:embed="rId8"/>
          <a:stretch>
            <a:fillRect/>
          </a:stretch>
        </p:blipFill>
        <p:spPr>
          <a:xfrm>
            <a:off x="4602277" y="1544246"/>
            <a:ext cx="1530733" cy="858116"/>
          </a:xfrm>
          <a:prstGeom prst="roundRect">
            <a:avLst>
              <a:gd name="adj" fmla="val 7753"/>
            </a:avLst>
          </a:prstGeom>
        </p:spPr>
      </p:pic>
      <p:pic>
        <p:nvPicPr>
          <p:cNvPr id="23" name="Picture 22">
            <a:extLst>
              <a:ext uri="{FF2B5EF4-FFF2-40B4-BE49-F238E27FC236}">
                <a16:creationId xmlns:a16="http://schemas.microsoft.com/office/drawing/2014/main" id="{FAAEF40E-F6C2-5E56-0B23-1954FC2321B4}"/>
              </a:ext>
            </a:extLst>
          </p:cNvPr>
          <p:cNvPicPr>
            <a:picLocks noChangeAspect="1"/>
          </p:cNvPicPr>
          <p:nvPr/>
        </p:nvPicPr>
        <p:blipFill>
          <a:blip r:embed="rId9"/>
          <a:srcRect l="5424" r="5424"/>
          <a:stretch/>
        </p:blipFill>
        <p:spPr>
          <a:xfrm>
            <a:off x="4602277" y="2509872"/>
            <a:ext cx="1530733" cy="858116"/>
          </a:xfrm>
          <a:prstGeom prst="roundRect">
            <a:avLst>
              <a:gd name="adj" fmla="val 7753"/>
            </a:avLst>
          </a:prstGeom>
        </p:spPr>
      </p:pic>
      <p:pic>
        <p:nvPicPr>
          <p:cNvPr id="24" name="Picture 23">
            <a:extLst>
              <a:ext uri="{FF2B5EF4-FFF2-40B4-BE49-F238E27FC236}">
                <a16:creationId xmlns:a16="http://schemas.microsoft.com/office/drawing/2014/main" id="{284BA123-8822-1BEC-691A-80870244754E}"/>
              </a:ext>
            </a:extLst>
          </p:cNvPr>
          <p:cNvPicPr>
            <a:picLocks noChangeAspect="1"/>
          </p:cNvPicPr>
          <p:nvPr/>
        </p:nvPicPr>
        <p:blipFill>
          <a:blip r:embed="rId10"/>
          <a:srcRect l="3268" r="45844"/>
          <a:stretch/>
        </p:blipFill>
        <p:spPr>
          <a:xfrm>
            <a:off x="4602277" y="3475496"/>
            <a:ext cx="1530733" cy="858116"/>
          </a:xfrm>
          <a:prstGeom prst="roundRect">
            <a:avLst>
              <a:gd name="adj" fmla="val 7753"/>
            </a:avLst>
          </a:prstGeom>
        </p:spPr>
      </p:pic>
      <p:pic>
        <p:nvPicPr>
          <p:cNvPr id="25" name="Picture 24">
            <a:extLst>
              <a:ext uri="{FF2B5EF4-FFF2-40B4-BE49-F238E27FC236}">
                <a16:creationId xmlns:a16="http://schemas.microsoft.com/office/drawing/2014/main" id="{68AEC33C-27A8-CFE4-F19B-DF9E18FD913D}"/>
              </a:ext>
            </a:extLst>
          </p:cNvPr>
          <p:cNvPicPr>
            <a:picLocks noChangeAspect="1"/>
          </p:cNvPicPr>
          <p:nvPr/>
        </p:nvPicPr>
        <p:blipFill>
          <a:blip r:embed="rId11"/>
          <a:srcRect l="9832" t="2023" r="7808" b="1"/>
          <a:stretch/>
        </p:blipFill>
        <p:spPr>
          <a:xfrm rot="5400000">
            <a:off x="4938584" y="4104817"/>
            <a:ext cx="858117" cy="1530733"/>
          </a:xfrm>
          <a:prstGeom prst="roundRect">
            <a:avLst>
              <a:gd name="adj" fmla="val 7753"/>
            </a:avLst>
          </a:prstGeom>
        </p:spPr>
      </p:pic>
      <p:pic>
        <p:nvPicPr>
          <p:cNvPr id="26" name="Picture 25">
            <a:extLst>
              <a:ext uri="{FF2B5EF4-FFF2-40B4-BE49-F238E27FC236}">
                <a16:creationId xmlns:a16="http://schemas.microsoft.com/office/drawing/2014/main" id="{2D11B939-C068-1887-2715-4FCD4E7AE554}"/>
              </a:ext>
            </a:extLst>
          </p:cNvPr>
          <p:cNvPicPr>
            <a:picLocks noChangeAspect="1"/>
          </p:cNvPicPr>
          <p:nvPr/>
        </p:nvPicPr>
        <p:blipFill>
          <a:blip r:embed="rId12"/>
          <a:srcRect l="25336" t="19011" r="12731" b="19710"/>
          <a:stretch/>
        </p:blipFill>
        <p:spPr>
          <a:xfrm>
            <a:off x="4602277" y="5406056"/>
            <a:ext cx="1530733" cy="858116"/>
          </a:xfrm>
          <a:prstGeom prst="roundRect">
            <a:avLst>
              <a:gd name="adj" fmla="val 7753"/>
            </a:avLst>
          </a:prstGeom>
        </p:spPr>
      </p:pic>
      <p:pic>
        <p:nvPicPr>
          <p:cNvPr id="27" name="Picture 26">
            <a:extLst>
              <a:ext uri="{FF2B5EF4-FFF2-40B4-BE49-F238E27FC236}">
                <a16:creationId xmlns:a16="http://schemas.microsoft.com/office/drawing/2014/main" id="{8C7DD1D2-FE73-F0E0-C7A1-105A4CC26598}"/>
              </a:ext>
            </a:extLst>
          </p:cNvPr>
          <p:cNvPicPr>
            <a:picLocks noChangeAspect="1"/>
          </p:cNvPicPr>
          <p:nvPr/>
        </p:nvPicPr>
        <p:blipFill>
          <a:blip r:embed="rId13"/>
          <a:srcRect l="15824" t="47481" r="34172" b="32634"/>
          <a:stretch/>
        </p:blipFill>
        <p:spPr>
          <a:xfrm>
            <a:off x="472938" y="4830391"/>
            <a:ext cx="3605535" cy="1433780"/>
          </a:xfrm>
          <a:prstGeom prst="roundRect">
            <a:avLst>
              <a:gd name="adj" fmla="val 9982"/>
            </a:avLst>
          </a:prstGeom>
        </p:spPr>
      </p:pic>
      <p:sp>
        <p:nvSpPr>
          <p:cNvPr id="28" name="Rounded Rectangle 27">
            <a:extLst>
              <a:ext uri="{FF2B5EF4-FFF2-40B4-BE49-F238E27FC236}">
                <a16:creationId xmlns:a16="http://schemas.microsoft.com/office/drawing/2014/main" id="{C58D16F2-DBB3-1775-123A-E29B5BF8060C}"/>
              </a:ext>
            </a:extLst>
          </p:cNvPr>
          <p:cNvSpPr/>
          <p:nvPr/>
        </p:nvSpPr>
        <p:spPr>
          <a:xfrm>
            <a:off x="6682825" y="2439122"/>
            <a:ext cx="1699846" cy="538901"/>
          </a:xfrm>
          <a:prstGeom prst="roundRect">
            <a:avLst>
              <a:gd name="adj" fmla="val 50000"/>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Funnel Sans" pitchFamily="2" charset="0"/>
              </a:rPr>
              <a:t>Tag/button</a:t>
            </a:r>
          </a:p>
        </p:txBody>
      </p:sp>
      <p:sp>
        <p:nvSpPr>
          <p:cNvPr id="30" name="Rounded Rectangle 29">
            <a:extLst>
              <a:ext uri="{FF2B5EF4-FFF2-40B4-BE49-F238E27FC236}">
                <a16:creationId xmlns:a16="http://schemas.microsoft.com/office/drawing/2014/main" id="{87A3ED3A-072A-3904-2C64-3DA5C2116FB9}"/>
              </a:ext>
            </a:extLst>
          </p:cNvPr>
          <p:cNvSpPr/>
          <p:nvPr/>
        </p:nvSpPr>
        <p:spPr>
          <a:xfrm>
            <a:off x="6682825" y="1533793"/>
            <a:ext cx="1699846"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accent1"/>
                </a:solidFill>
                <a:latin typeface="Funnel Sans" pitchFamily="2" charset="0"/>
              </a:rPr>
              <a:t>Tag/button</a:t>
            </a:r>
          </a:p>
        </p:txBody>
      </p:sp>
      <p:sp>
        <p:nvSpPr>
          <p:cNvPr id="31" name="Text Placeholder 14">
            <a:extLst>
              <a:ext uri="{FF2B5EF4-FFF2-40B4-BE49-F238E27FC236}">
                <a16:creationId xmlns:a16="http://schemas.microsoft.com/office/drawing/2014/main" id="{44C3F8FA-C87D-D8B9-D741-AB13E0B117CC}"/>
              </a:ext>
            </a:extLst>
          </p:cNvPr>
          <p:cNvSpPr txBox="1">
            <a:spLocks/>
          </p:cNvSpPr>
          <p:nvPr/>
        </p:nvSpPr>
        <p:spPr>
          <a:xfrm>
            <a:off x="472938"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Backgrounds</a:t>
            </a:r>
            <a:endParaRPr lang="en-US" sz="1400" dirty="0"/>
          </a:p>
        </p:txBody>
      </p:sp>
      <p:sp>
        <p:nvSpPr>
          <p:cNvPr id="32" name="Text Placeholder 14">
            <a:extLst>
              <a:ext uri="{FF2B5EF4-FFF2-40B4-BE49-F238E27FC236}">
                <a16:creationId xmlns:a16="http://schemas.microsoft.com/office/drawing/2014/main" id="{6BAE3777-B86A-F205-D225-5CE8AB970C0C}"/>
              </a:ext>
            </a:extLst>
          </p:cNvPr>
          <p:cNvSpPr txBox="1">
            <a:spLocks/>
          </p:cNvSpPr>
          <p:nvPr/>
        </p:nvSpPr>
        <p:spPr>
          <a:xfrm>
            <a:off x="4587987"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Images</a:t>
            </a:r>
            <a:endParaRPr lang="en-US" sz="1400" dirty="0"/>
          </a:p>
        </p:txBody>
      </p:sp>
      <p:sp>
        <p:nvSpPr>
          <p:cNvPr id="33" name="Text Placeholder 14">
            <a:extLst>
              <a:ext uri="{FF2B5EF4-FFF2-40B4-BE49-F238E27FC236}">
                <a16:creationId xmlns:a16="http://schemas.microsoft.com/office/drawing/2014/main" id="{5F10733B-3596-C4A4-8D1D-98F11F310033}"/>
              </a:ext>
            </a:extLst>
          </p:cNvPr>
          <p:cNvSpPr txBox="1">
            <a:spLocks/>
          </p:cNvSpPr>
          <p:nvPr/>
        </p:nvSpPr>
        <p:spPr>
          <a:xfrm>
            <a:off x="6656814"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Tags/buttons</a:t>
            </a:r>
            <a:endParaRPr lang="en-US" sz="1400" dirty="0"/>
          </a:p>
        </p:txBody>
      </p:sp>
      <p:sp>
        <p:nvSpPr>
          <p:cNvPr id="34" name="Text Placeholder 14">
            <a:extLst>
              <a:ext uri="{FF2B5EF4-FFF2-40B4-BE49-F238E27FC236}">
                <a16:creationId xmlns:a16="http://schemas.microsoft.com/office/drawing/2014/main" id="{8CF72BB1-0900-9588-5A6B-AD5EC57F1E47}"/>
              </a:ext>
            </a:extLst>
          </p:cNvPr>
          <p:cNvSpPr txBox="1">
            <a:spLocks/>
          </p:cNvSpPr>
          <p:nvPr/>
        </p:nvSpPr>
        <p:spPr>
          <a:xfrm>
            <a:off x="10668471"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err="1">
                <a:sym typeface="Georgia"/>
              </a:rPr>
              <a:t>Wayfinder</a:t>
            </a:r>
            <a:r>
              <a:rPr lang="en-US" sz="1400" dirty="0">
                <a:sym typeface="Georgia"/>
              </a:rPr>
              <a:t> sets</a:t>
            </a:r>
            <a:endParaRPr lang="en-US" sz="1400" dirty="0"/>
          </a:p>
        </p:txBody>
      </p:sp>
      <p:pic>
        <p:nvPicPr>
          <p:cNvPr id="35" name="Graphic 34">
            <a:extLst>
              <a:ext uri="{FF2B5EF4-FFF2-40B4-BE49-F238E27FC236}">
                <a16:creationId xmlns:a16="http://schemas.microsoft.com/office/drawing/2014/main" id="{F243001B-A159-6D93-EBD2-BAF8245F58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5400000">
            <a:off x="9038788" y="1656942"/>
            <a:ext cx="196850" cy="172244"/>
          </a:xfrm>
          <a:prstGeom prst="rect">
            <a:avLst/>
          </a:prstGeom>
        </p:spPr>
      </p:pic>
      <p:pic>
        <p:nvPicPr>
          <p:cNvPr id="37" name="Graphic 36">
            <a:extLst>
              <a:ext uri="{FF2B5EF4-FFF2-40B4-BE49-F238E27FC236}">
                <a16:creationId xmlns:a16="http://schemas.microsoft.com/office/drawing/2014/main" id="{92E48329-80AC-57D1-7FF4-62711049A1F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400000">
            <a:off x="9038788" y="2584918"/>
            <a:ext cx="196850" cy="172244"/>
          </a:xfrm>
          <a:prstGeom prst="rect">
            <a:avLst/>
          </a:prstGeom>
        </p:spPr>
      </p:pic>
      <p:sp>
        <p:nvSpPr>
          <p:cNvPr id="38" name="Text Placeholder 14">
            <a:extLst>
              <a:ext uri="{FF2B5EF4-FFF2-40B4-BE49-F238E27FC236}">
                <a16:creationId xmlns:a16="http://schemas.microsoft.com/office/drawing/2014/main" id="{D0D0238B-4CA9-F158-31A0-12A82B9CBE52}"/>
              </a:ext>
            </a:extLst>
          </p:cNvPr>
          <p:cNvSpPr txBox="1">
            <a:spLocks/>
          </p:cNvSpPr>
          <p:nvPr/>
        </p:nvSpPr>
        <p:spPr>
          <a:xfrm>
            <a:off x="8839672" y="1090669"/>
            <a:ext cx="1843089" cy="391626"/>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14"/>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14"/>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14"/>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US" sz="1400" dirty="0">
                <a:sym typeface="Georgia"/>
              </a:rPr>
              <a:t>Wayfinders</a:t>
            </a:r>
            <a:endParaRPr lang="en-US" sz="1400" dirty="0"/>
          </a:p>
        </p:txBody>
      </p:sp>
      <p:pic>
        <p:nvPicPr>
          <p:cNvPr id="39" name="Graphic 38">
            <a:extLst>
              <a:ext uri="{FF2B5EF4-FFF2-40B4-BE49-F238E27FC236}">
                <a16:creationId xmlns:a16="http://schemas.microsoft.com/office/drawing/2014/main" id="{12311370-7512-849C-25E6-E67E3AC9F7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367034" y="1656942"/>
            <a:ext cx="196850" cy="172244"/>
          </a:xfrm>
          <a:prstGeom prst="rect">
            <a:avLst/>
          </a:prstGeom>
        </p:spPr>
      </p:pic>
      <p:pic>
        <p:nvPicPr>
          <p:cNvPr id="40" name="Graphic 39">
            <a:extLst>
              <a:ext uri="{FF2B5EF4-FFF2-40B4-BE49-F238E27FC236}">
                <a16:creationId xmlns:a16="http://schemas.microsoft.com/office/drawing/2014/main" id="{61AD36BD-3298-F62D-9292-ED882C6589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9695280" y="1656942"/>
            <a:ext cx="196850" cy="172244"/>
          </a:xfrm>
          <a:prstGeom prst="rect">
            <a:avLst/>
          </a:prstGeom>
        </p:spPr>
      </p:pic>
      <p:pic>
        <p:nvPicPr>
          <p:cNvPr id="43" name="Graphic 42">
            <a:extLst>
              <a:ext uri="{FF2B5EF4-FFF2-40B4-BE49-F238E27FC236}">
                <a16:creationId xmlns:a16="http://schemas.microsoft.com/office/drawing/2014/main" id="{22B098D0-6F58-5BF7-80D8-C9983CA72D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67034" y="2584918"/>
            <a:ext cx="196850" cy="172244"/>
          </a:xfrm>
          <a:prstGeom prst="rect">
            <a:avLst/>
          </a:prstGeom>
        </p:spPr>
      </p:pic>
      <p:pic>
        <p:nvPicPr>
          <p:cNvPr id="44" name="Graphic 43">
            <a:extLst>
              <a:ext uri="{FF2B5EF4-FFF2-40B4-BE49-F238E27FC236}">
                <a16:creationId xmlns:a16="http://schemas.microsoft.com/office/drawing/2014/main" id="{C6C94875-8039-1CB6-2EB0-A534A14F8EA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6200000">
            <a:off x="9695280" y="2584918"/>
            <a:ext cx="196850" cy="172244"/>
          </a:xfrm>
          <a:prstGeom prst="rect">
            <a:avLst/>
          </a:prstGeom>
        </p:spPr>
      </p:pic>
      <p:pic>
        <p:nvPicPr>
          <p:cNvPr id="45" name="Graphic 44">
            <a:extLst>
              <a:ext uri="{FF2B5EF4-FFF2-40B4-BE49-F238E27FC236}">
                <a16:creationId xmlns:a16="http://schemas.microsoft.com/office/drawing/2014/main" id="{112D8AD1-D47A-74E2-359B-6BC70F0785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10070419" y="1656942"/>
            <a:ext cx="196850" cy="172244"/>
          </a:xfrm>
          <a:prstGeom prst="rect">
            <a:avLst/>
          </a:prstGeom>
        </p:spPr>
      </p:pic>
      <p:pic>
        <p:nvPicPr>
          <p:cNvPr id="47" name="Graphic 46">
            <a:extLst>
              <a:ext uri="{FF2B5EF4-FFF2-40B4-BE49-F238E27FC236}">
                <a16:creationId xmlns:a16="http://schemas.microsoft.com/office/drawing/2014/main" id="{F43B8873-AA24-B426-5A2F-AF32BA1E9C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a:off x="10070419" y="2584918"/>
            <a:ext cx="196850" cy="172244"/>
          </a:xfrm>
          <a:prstGeom prst="rect">
            <a:avLst/>
          </a:prstGeom>
        </p:spPr>
      </p:pic>
    </p:spTree>
    <p:extLst>
      <p:ext uri="{BB962C8B-B14F-4D97-AF65-F5344CB8AC3E}">
        <p14:creationId xmlns:p14="http://schemas.microsoft.com/office/powerpoint/2010/main" val="333823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7314854-FCB0-7919-AFBB-6111C79F2F45}"/>
            </a:ext>
          </a:extLst>
        </p:cNvPr>
        <p:cNvGrpSpPr/>
        <p:nvPr/>
      </p:nvGrpSpPr>
      <p:grpSpPr>
        <a:xfrm>
          <a:off x="0" y="0"/>
          <a:ext cx="0" cy="0"/>
          <a:chOff x="0" y="0"/>
          <a:chExt cx="0" cy="0"/>
        </a:xfrm>
      </p:grpSpPr>
      <p:sp>
        <p:nvSpPr>
          <p:cNvPr id="5" name="Google Shape;22;p26">
            <a:extLst>
              <a:ext uri="{FF2B5EF4-FFF2-40B4-BE49-F238E27FC236}">
                <a16:creationId xmlns:a16="http://schemas.microsoft.com/office/drawing/2014/main" id="{F6A875D0-0AEC-FBD2-30D7-BB6A26341B20}"/>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4" name="Title 13">
            <a:extLst>
              <a:ext uri="{FF2B5EF4-FFF2-40B4-BE49-F238E27FC236}">
                <a16:creationId xmlns:a16="http://schemas.microsoft.com/office/drawing/2014/main" id="{ECCC442F-8DAE-37AB-CA1A-446A4178A235}"/>
              </a:ext>
            </a:extLst>
          </p:cNvPr>
          <p:cNvSpPr>
            <a:spLocks noGrp="1"/>
          </p:cNvSpPr>
          <p:nvPr>
            <p:ph type="title"/>
          </p:nvPr>
        </p:nvSpPr>
        <p:spPr/>
        <p:txBody>
          <a:bodyPr/>
          <a:lstStyle/>
          <a:p>
            <a:pPr lvl="0"/>
            <a:r>
              <a:rPr lang="en-US" dirty="0">
                <a:sym typeface="Georgia"/>
              </a:rPr>
              <a:t>AI Academy in Finance</a:t>
            </a:r>
            <a:endParaRPr lang="en-US" dirty="0"/>
          </a:p>
        </p:txBody>
      </p:sp>
      <p:sp>
        <p:nvSpPr>
          <p:cNvPr id="7" name="Google Shape;296;p15">
            <a:extLst>
              <a:ext uri="{FF2B5EF4-FFF2-40B4-BE49-F238E27FC236}">
                <a16:creationId xmlns:a16="http://schemas.microsoft.com/office/drawing/2014/main" id="{13D25E77-192D-75E1-5F25-ED701686D52B}"/>
              </a:ext>
            </a:extLst>
          </p:cNvPr>
          <p:cNvSpPr/>
          <p:nvPr/>
        </p:nvSpPr>
        <p:spPr>
          <a:xfrm rot="10800000">
            <a:off x="1002828" y="1638373"/>
            <a:ext cx="5404861"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a:solidFill>
                  <a:schemeClr val="bg1"/>
                </a:solidFill>
                <a:latin typeface="Funnel Sans" pitchFamily="2" charset="0"/>
                <a:ea typeface="Georgia"/>
                <a:cs typeface="Georgia"/>
                <a:sym typeface="Georgia"/>
              </a:rPr>
              <a:t>‸</a:t>
            </a:r>
            <a:endParaRPr>
              <a:solidFill>
                <a:schemeClr val="bg1"/>
              </a:solidFill>
              <a:latin typeface="Funnel Sans" pitchFamily="2" charset="0"/>
            </a:endParaRPr>
          </a:p>
        </p:txBody>
      </p:sp>
      <p:pic>
        <p:nvPicPr>
          <p:cNvPr id="8" name="Google Shape;297;p15">
            <a:extLst>
              <a:ext uri="{FF2B5EF4-FFF2-40B4-BE49-F238E27FC236}">
                <a16:creationId xmlns:a16="http://schemas.microsoft.com/office/drawing/2014/main" id="{BC77A36F-8A25-C6EB-5F40-40B2EC116CD8}"/>
              </a:ext>
            </a:extLst>
          </p:cNvPr>
          <p:cNvPicPr preferRelativeResize="0"/>
          <p:nvPr/>
        </p:nvPicPr>
        <p:blipFill rotWithShape="1">
          <a:blip r:embed="rId2">
            <a:alphaModFix/>
          </a:blip>
          <a:srcRect l="1299" r="1298"/>
          <a:stretch/>
        </p:blipFill>
        <p:spPr>
          <a:xfrm>
            <a:off x="5711356" y="4670227"/>
            <a:ext cx="1188000" cy="1219688"/>
          </a:xfrm>
          <a:prstGeom prst="ellipse">
            <a:avLst/>
          </a:prstGeom>
          <a:noFill/>
          <a:ln w="9525" cap="flat" cmpd="sng">
            <a:solidFill>
              <a:srgbClr val="5D5D5D"/>
            </a:solidFill>
            <a:prstDash val="solid"/>
            <a:round/>
            <a:headEnd type="none" w="sm" len="sm"/>
            <a:tailEnd type="none" w="sm" len="sm"/>
          </a:ln>
        </p:spPr>
      </p:pic>
      <p:pic>
        <p:nvPicPr>
          <p:cNvPr id="9" name="Google Shape;298;p15">
            <a:extLst>
              <a:ext uri="{FF2B5EF4-FFF2-40B4-BE49-F238E27FC236}">
                <a16:creationId xmlns:a16="http://schemas.microsoft.com/office/drawing/2014/main" id="{81B15844-552C-952C-7FD8-A060A76CBD8C}"/>
              </a:ext>
            </a:extLst>
          </p:cNvPr>
          <p:cNvPicPr preferRelativeResize="0"/>
          <p:nvPr/>
        </p:nvPicPr>
        <p:blipFill rotWithShape="1">
          <a:blip r:embed="rId3">
            <a:alphaModFix/>
          </a:blip>
          <a:srcRect t="593" b="593"/>
          <a:stretch/>
        </p:blipFill>
        <p:spPr>
          <a:xfrm>
            <a:off x="4234337" y="3456377"/>
            <a:ext cx="1188000" cy="1173911"/>
          </a:xfrm>
          <a:prstGeom prst="ellipse">
            <a:avLst/>
          </a:prstGeom>
          <a:noFill/>
          <a:ln w="9525" cap="flat" cmpd="sng">
            <a:solidFill>
              <a:srgbClr val="5D5D5D"/>
            </a:solidFill>
            <a:prstDash val="solid"/>
            <a:round/>
            <a:headEnd type="none" w="sm" len="sm"/>
            <a:tailEnd type="none" w="sm" len="sm"/>
          </a:ln>
        </p:spPr>
      </p:pic>
      <p:pic>
        <p:nvPicPr>
          <p:cNvPr id="10" name="Google Shape;299;p15">
            <a:extLst>
              <a:ext uri="{FF2B5EF4-FFF2-40B4-BE49-F238E27FC236}">
                <a16:creationId xmlns:a16="http://schemas.microsoft.com/office/drawing/2014/main" id="{CCC2C22D-FC84-A30A-2CD9-9C31A18557C2}"/>
              </a:ext>
            </a:extLst>
          </p:cNvPr>
          <p:cNvPicPr preferRelativeResize="0"/>
          <p:nvPr/>
        </p:nvPicPr>
        <p:blipFill rotWithShape="1">
          <a:blip r:embed="rId4">
            <a:alphaModFix/>
          </a:blip>
          <a:srcRect l="182" r="182"/>
          <a:stretch/>
        </p:blipFill>
        <p:spPr>
          <a:xfrm>
            <a:off x="5711356" y="2139196"/>
            <a:ext cx="1188000" cy="1187225"/>
          </a:xfrm>
          <a:prstGeom prst="ellipse">
            <a:avLst/>
          </a:prstGeom>
          <a:noFill/>
          <a:ln w="9525" cap="flat" cmpd="sng">
            <a:solidFill>
              <a:srgbClr val="5D5D5D"/>
            </a:solidFill>
            <a:prstDash val="solid"/>
            <a:round/>
            <a:headEnd type="none" w="sm" len="sm"/>
            <a:tailEnd type="none" w="sm" len="sm"/>
          </a:ln>
        </p:spPr>
      </p:pic>
      <p:pic>
        <p:nvPicPr>
          <p:cNvPr id="11" name="Google Shape;300;p15">
            <a:extLst>
              <a:ext uri="{FF2B5EF4-FFF2-40B4-BE49-F238E27FC236}">
                <a16:creationId xmlns:a16="http://schemas.microsoft.com/office/drawing/2014/main" id="{138D0B5D-8D38-C806-FE20-0AEA483F7B13}"/>
              </a:ext>
            </a:extLst>
          </p:cNvPr>
          <p:cNvPicPr preferRelativeResize="0"/>
          <p:nvPr/>
        </p:nvPicPr>
        <p:blipFill rotWithShape="1">
          <a:blip r:embed="rId5">
            <a:alphaModFix/>
          </a:blip>
          <a:srcRect t="593" b="593"/>
          <a:stretch/>
        </p:blipFill>
        <p:spPr>
          <a:xfrm>
            <a:off x="7225962" y="3456377"/>
            <a:ext cx="1188000" cy="1173911"/>
          </a:xfrm>
          <a:prstGeom prst="ellipse">
            <a:avLst/>
          </a:prstGeom>
          <a:noFill/>
          <a:ln w="9525" cap="flat" cmpd="sng">
            <a:solidFill>
              <a:srgbClr val="5D5D5D"/>
            </a:solidFill>
            <a:prstDash val="solid"/>
            <a:round/>
            <a:headEnd type="none" w="sm" len="sm"/>
            <a:tailEnd type="none" w="sm" len="sm"/>
          </a:ln>
        </p:spPr>
      </p:pic>
      <p:sp>
        <p:nvSpPr>
          <p:cNvPr id="12" name="Google Shape;301;p15">
            <a:extLst>
              <a:ext uri="{FF2B5EF4-FFF2-40B4-BE49-F238E27FC236}">
                <a16:creationId xmlns:a16="http://schemas.microsoft.com/office/drawing/2014/main" id="{5943893F-4929-98F4-59BE-56BA9976BA4F}"/>
              </a:ext>
            </a:extLst>
          </p:cNvPr>
          <p:cNvSpPr/>
          <p:nvPr/>
        </p:nvSpPr>
        <p:spPr>
          <a:xfrm rot="10800000" flipH="1">
            <a:off x="6380496" y="1638372"/>
            <a:ext cx="5007258" cy="3910902"/>
          </a:xfrm>
          <a:custGeom>
            <a:avLst/>
            <a:gdLst/>
            <a:ahLst/>
            <a:cxnLst/>
            <a:rect l="l" t="t" r="r" b="b"/>
            <a:pathLst>
              <a:path w="6662416" h="4820854" extrusionOk="0">
                <a:moveTo>
                  <a:pt x="4484249" y="0"/>
                </a:moveTo>
                <a:lnTo>
                  <a:pt x="4484249" y="0"/>
                </a:lnTo>
                <a:cubicBezTo>
                  <a:pt x="4305019" y="125"/>
                  <a:pt x="4131079" y="35301"/>
                  <a:pt x="3967219" y="104570"/>
                </a:cubicBezTo>
                <a:cubicBezTo>
                  <a:pt x="3808815" y="171509"/>
                  <a:pt x="3666614" y="267337"/>
                  <a:pt x="3544531" y="389350"/>
                </a:cubicBezTo>
                <a:cubicBezTo>
                  <a:pt x="3422448" y="511363"/>
                  <a:pt x="3326564" y="653482"/>
                  <a:pt x="3259587" y="811794"/>
                </a:cubicBezTo>
                <a:cubicBezTo>
                  <a:pt x="3191319" y="973104"/>
                  <a:pt x="3156248" y="1144239"/>
                  <a:pt x="3155123" y="1320535"/>
                </a:cubicBezTo>
                <a:lnTo>
                  <a:pt x="3154831" y="1320535"/>
                </a:lnTo>
                <a:lnTo>
                  <a:pt x="3154831" y="3497406"/>
                </a:lnTo>
                <a:lnTo>
                  <a:pt x="3155248" y="3497406"/>
                </a:lnTo>
                <a:cubicBezTo>
                  <a:pt x="3153748" y="3761330"/>
                  <a:pt x="3050284" y="4009268"/>
                  <a:pt x="2863390" y="4196055"/>
                </a:cubicBezTo>
                <a:cubicBezTo>
                  <a:pt x="2675205" y="4384132"/>
                  <a:pt x="2425041" y="4487745"/>
                  <a:pt x="2158924" y="4487828"/>
                </a:cubicBezTo>
                <a:lnTo>
                  <a:pt x="0" y="4487828"/>
                </a:lnTo>
                <a:lnTo>
                  <a:pt x="0" y="4820854"/>
                </a:lnTo>
                <a:lnTo>
                  <a:pt x="2158633" y="4820854"/>
                </a:lnTo>
                <a:cubicBezTo>
                  <a:pt x="2158633" y="4820854"/>
                  <a:pt x="2158841" y="4820854"/>
                  <a:pt x="2158966" y="4820854"/>
                </a:cubicBezTo>
                <a:lnTo>
                  <a:pt x="2178167" y="4820854"/>
                </a:lnTo>
                <a:lnTo>
                  <a:pt x="2178167" y="4820605"/>
                </a:lnTo>
                <a:cubicBezTo>
                  <a:pt x="2350733" y="4818149"/>
                  <a:pt x="2518259" y="4783139"/>
                  <a:pt x="2676371" y="4716326"/>
                </a:cubicBezTo>
                <a:cubicBezTo>
                  <a:pt x="2834775" y="4649387"/>
                  <a:pt x="2976976" y="4553559"/>
                  <a:pt x="3099059" y="4431547"/>
                </a:cubicBezTo>
                <a:cubicBezTo>
                  <a:pt x="3221142" y="4309534"/>
                  <a:pt x="3317026" y="4167414"/>
                  <a:pt x="3384003" y="4009102"/>
                </a:cubicBezTo>
                <a:cubicBezTo>
                  <a:pt x="3453395" y="3845128"/>
                  <a:pt x="3488592" y="3671038"/>
                  <a:pt x="3488592" y="3491661"/>
                </a:cubicBezTo>
                <a:lnTo>
                  <a:pt x="3488092" y="3491661"/>
                </a:lnTo>
                <a:lnTo>
                  <a:pt x="3488092" y="1329193"/>
                </a:lnTo>
                <a:lnTo>
                  <a:pt x="3488258" y="1329193"/>
                </a:lnTo>
                <a:cubicBezTo>
                  <a:pt x="3488258" y="1063105"/>
                  <a:pt x="3591931" y="812960"/>
                  <a:pt x="3780200" y="624800"/>
                </a:cubicBezTo>
                <a:cubicBezTo>
                  <a:pt x="3968468" y="436640"/>
                  <a:pt x="4218757" y="333027"/>
                  <a:pt x="4484999" y="333027"/>
                </a:cubicBezTo>
                <a:lnTo>
                  <a:pt x="4484999" y="333027"/>
                </a:lnTo>
                <a:cubicBezTo>
                  <a:pt x="4484999" y="333027"/>
                  <a:pt x="6662417" y="333027"/>
                  <a:pt x="6662417" y="333027"/>
                </a:cubicBezTo>
                <a:lnTo>
                  <a:pt x="6662417" y="0"/>
                </a:lnTo>
                <a:lnTo>
                  <a:pt x="4484291" y="0"/>
                </a:lnTo>
                <a:close/>
              </a:path>
            </a:pathLst>
          </a:custGeom>
          <a:noFill/>
          <a:ln w="12700" cap="flat" cmpd="sng">
            <a:solidFill>
              <a:schemeClr val="tx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800" dirty="0">
                <a:solidFill>
                  <a:schemeClr val="bg1"/>
                </a:solidFill>
                <a:latin typeface="Funnel Sans" pitchFamily="2" charset="0"/>
                <a:ea typeface="Georgia"/>
                <a:cs typeface="Georgia"/>
                <a:sym typeface="Georgia"/>
              </a:rPr>
              <a:t>‸</a:t>
            </a:r>
            <a:endParaRPr dirty="0">
              <a:solidFill>
                <a:schemeClr val="bg1"/>
              </a:solidFill>
              <a:latin typeface="Funnel Sans" pitchFamily="2" charset="0"/>
            </a:endParaRPr>
          </a:p>
        </p:txBody>
      </p:sp>
      <p:sp>
        <p:nvSpPr>
          <p:cNvPr id="13" name="Google Shape;306;p15">
            <a:extLst>
              <a:ext uri="{FF2B5EF4-FFF2-40B4-BE49-F238E27FC236}">
                <a16:creationId xmlns:a16="http://schemas.microsoft.com/office/drawing/2014/main" id="{92942F4C-675B-2B68-4AB5-96592B60472C}"/>
              </a:ext>
            </a:extLst>
          </p:cNvPr>
          <p:cNvSpPr txBox="1"/>
          <p:nvPr/>
        </p:nvSpPr>
        <p:spPr>
          <a:xfrm>
            <a:off x="9909258" y="2194705"/>
            <a:ext cx="197794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Technical Skills</a:t>
            </a:r>
            <a:endParaRPr>
              <a:solidFill>
                <a:schemeClr val="tx1"/>
              </a:solidFill>
              <a:latin typeface="Funnel Sans" pitchFamily="2" charset="0"/>
            </a:endParaRPr>
          </a:p>
        </p:txBody>
      </p:sp>
      <p:sp>
        <p:nvSpPr>
          <p:cNvPr id="15" name="Google Shape;307;p15">
            <a:extLst>
              <a:ext uri="{FF2B5EF4-FFF2-40B4-BE49-F238E27FC236}">
                <a16:creationId xmlns:a16="http://schemas.microsoft.com/office/drawing/2014/main" id="{314D0898-2E40-C6A6-4BAE-C127DACB25A8}"/>
              </a:ext>
            </a:extLst>
          </p:cNvPr>
          <p:cNvSpPr txBox="1"/>
          <p:nvPr/>
        </p:nvSpPr>
        <p:spPr>
          <a:xfrm>
            <a:off x="9484468" y="2825541"/>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Applied AI in Business</a:t>
            </a:r>
            <a:endParaRPr>
              <a:solidFill>
                <a:schemeClr val="tx1"/>
              </a:solidFill>
              <a:latin typeface="Funnel Sans" pitchFamily="2" charset="0"/>
            </a:endParaRPr>
          </a:p>
        </p:txBody>
      </p:sp>
      <p:sp>
        <p:nvSpPr>
          <p:cNvPr id="16" name="Google Shape;308;p15">
            <a:extLst>
              <a:ext uri="{FF2B5EF4-FFF2-40B4-BE49-F238E27FC236}">
                <a16:creationId xmlns:a16="http://schemas.microsoft.com/office/drawing/2014/main" id="{1BC32B0E-17CE-4EB7-04D2-FDEA5D74E500}"/>
              </a:ext>
            </a:extLst>
          </p:cNvPr>
          <p:cNvSpPr txBox="1"/>
          <p:nvPr/>
        </p:nvSpPr>
        <p:spPr>
          <a:xfrm>
            <a:off x="9484468" y="3456377"/>
            <a:ext cx="2402734"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dirty="0">
                <a:solidFill>
                  <a:schemeClr val="tx1"/>
                </a:solidFill>
                <a:latin typeface="Funnel Sans" pitchFamily="2" charset="0"/>
                <a:ea typeface="Georgia"/>
                <a:cs typeface="Georgia"/>
                <a:sym typeface="Georgia"/>
              </a:rPr>
              <a:t>Data Literacy</a:t>
            </a:r>
            <a:endParaRPr dirty="0">
              <a:solidFill>
                <a:schemeClr val="tx1"/>
              </a:solidFill>
              <a:latin typeface="Funnel Sans" pitchFamily="2" charset="0"/>
            </a:endParaRPr>
          </a:p>
        </p:txBody>
      </p:sp>
      <p:sp>
        <p:nvSpPr>
          <p:cNvPr id="17" name="Google Shape;309;p15">
            <a:extLst>
              <a:ext uri="{FF2B5EF4-FFF2-40B4-BE49-F238E27FC236}">
                <a16:creationId xmlns:a16="http://schemas.microsoft.com/office/drawing/2014/main" id="{3F4C9822-31E2-10BB-F0D3-EA97E0602487}"/>
              </a:ext>
            </a:extLst>
          </p:cNvPr>
          <p:cNvSpPr txBox="1"/>
          <p:nvPr/>
        </p:nvSpPr>
        <p:spPr>
          <a:xfrm>
            <a:off x="8708646" y="4087213"/>
            <a:ext cx="3178556" cy="3600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400">
                <a:solidFill>
                  <a:schemeClr val="tx1"/>
                </a:solidFill>
                <a:latin typeface="Funnel Sans" pitchFamily="2" charset="0"/>
                <a:ea typeface="Georgia"/>
                <a:cs typeface="Georgia"/>
                <a:sym typeface="Georgia"/>
              </a:rPr>
              <a:t>Genpact &amp; Partner AI-Tools</a:t>
            </a:r>
            <a:endParaRPr>
              <a:solidFill>
                <a:schemeClr val="tx1"/>
              </a:solidFill>
              <a:latin typeface="Funnel Sans" pitchFamily="2" charset="0"/>
            </a:endParaRPr>
          </a:p>
        </p:txBody>
      </p:sp>
      <p:sp>
        <p:nvSpPr>
          <p:cNvPr id="18" name="Google Shape;310;p15">
            <a:extLst>
              <a:ext uri="{FF2B5EF4-FFF2-40B4-BE49-F238E27FC236}">
                <a16:creationId xmlns:a16="http://schemas.microsoft.com/office/drawing/2014/main" id="{430F6530-9BA9-0F55-6412-A22F6855BD1F}"/>
              </a:ext>
            </a:extLst>
          </p:cNvPr>
          <p:cNvSpPr txBox="1"/>
          <p:nvPr/>
        </p:nvSpPr>
        <p:spPr>
          <a:xfrm>
            <a:off x="5788637" y="6088277"/>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Analyst</a:t>
            </a:r>
            <a:endParaRPr>
              <a:solidFill>
                <a:schemeClr val="tx1"/>
              </a:solidFill>
              <a:latin typeface="Funnel Sans" pitchFamily="2" charset="0"/>
            </a:endParaRPr>
          </a:p>
        </p:txBody>
      </p:sp>
      <p:sp>
        <p:nvSpPr>
          <p:cNvPr id="19" name="Google Shape;311;p15">
            <a:extLst>
              <a:ext uri="{FF2B5EF4-FFF2-40B4-BE49-F238E27FC236}">
                <a16:creationId xmlns:a16="http://schemas.microsoft.com/office/drawing/2014/main" id="{9FB7098F-D661-DED2-30D1-73DBF7033C01}"/>
              </a:ext>
            </a:extLst>
          </p:cNvPr>
          <p:cNvSpPr txBox="1"/>
          <p:nvPr/>
        </p:nvSpPr>
        <p:spPr>
          <a:xfrm>
            <a:off x="4027300" y="4819781"/>
            <a:ext cx="160658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Vice President</a:t>
            </a:r>
            <a:endParaRPr>
              <a:solidFill>
                <a:schemeClr val="tx1"/>
              </a:solidFill>
              <a:latin typeface="Funnel Sans" pitchFamily="2" charset="0"/>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ctr"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0" name="Google Shape;312;p15">
            <a:extLst>
              <a:ext uri="{FF2B5EF4-FFF2-40B4-BE49-F238E27FC236}">
                <a16:creationId xmlns:a16="http://schemas.microsoft.com/office/drawing/2014/main" id="{343D4D41-CBA3-10E5-7D60-F4DD238E5EBA}"/>
              </a:ext>
            </a:extLst>
          </p:cNvPr>
          <p:cNvSpPr txBox="1"/>
          <p:nvPr/>
        </p:nvSpPr>
        <p:spPr>
          <a:xfrm>
            <a:off x="5788637" y="3447173"/>
            <a:ext cx="1033439" cy="315843"/>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dirty="0">
                <a:solidFill>
                  <a:schemeClr val="tx1"/>
                </a:solidFill>
                <a:latin typeface="Funnel Sans" pitchFamily="2" charset="0"/>
                <a:ea typeface="Georgia"/>
                <a:cs typeface="Georgia"/>
                <a:sym typeface="Georgia"/>
              </a:rPr>
              <a:t>Director</a:t>
            </a:r>
            <a:endParaRPr dirty="0">
              <a:solidFill>
                <a:schemeClr val="tx1"/>
              </a:solidFill>
              <a:latin typeface="Funnel Sans" pitchFamily="2" charset="0"/>
            </a:endParaRPr>
          </a:p>
        </p:txBody>
      </p:sp>
      <p:sp>
        <p:nvSpPr>
          <p:cNvPr id="21" name="Google Shape;313;p15">
            <a:extLst>
              <a:ext uri="{FF2B5EF4-FFF2-40B4-BE49-F238E27FC236}">
                <a16:creationId xmlns:a16="http://schemas.microsoft.com/office/drawing/2014/main" id="{078B6A1B-7C49-1A54-0038-2640CD86B0A0}"/>
              </a:ext>
            </a:extLst>
          </p:cNvPr>
          <p:cNvSpPr txBox="1"/>
          <p:nvPr/>
        </p:nvSpPr>
        <p:spPr>
          <a:xfrm>
            <a:off x="7303768" y="4819781"/>
            <a:ext cx="1110194" cy="315842"/>
          </a:xfrm>
          <a:prstGeom prst="rect">
            <a:avLst/>
          </a:prstGeom>
          <a:noFill/>
          <a:ln>
            <a:noFill/>
          </a:ln>
        </p:spPr>
        <p:txBody>
          <a:bodyPr spcFirstLastPara="1" wrap="square" lIns="90000" tIns="45700" rIns="91425" bIns="45700" anchor="t" anchorCtr="0">
            <a:noAutofit/>
          </a:bodyPr>
          <a:lstStyle/>
          <a:p>
            <a:pPr marL="0" marR="0" lvl="0" indent="0" algn="ctr" rtl="0">
              <a:spcBef>
                <a:spcPts val="0"/>
              </a:spcBef>
              <a:spcAft>
                <a:spcPts val="0"/>
              </a:spcAft>
              <a:buNone/>
            </a:pPr>
            <a:r>
              <a:rPr lang="en-US" sz="1400" u="none" strike="noStrike" cap="none">
                <a:solidFill>
                  <a:schemeClr val="tx1"/>
                </a:solidFill>
                <a:latin typeface="Funnel Sans" pitchFamily="2" charset="0"/>
                <a:ea typeface="Georgia"/>
                <a:cs typeface="Georgia"/>
                <a:sym typeface="Georgia"/>
              </a:rPr>
              <a:t>Manager</a:t>
            </a:r>
            <a:endParaRPr>
              <a:solidFill>
                <a:schemeClr val="tx1"/>
              </a:solidFill>
              <a:latin typeface="Funnel Sans" pitchFamily="2" charset="0"/>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a:p>
            <a:pPr marL="0" marR="0" lvl="0" indent="0" algn="l" rtl="0">
              <a:spcBef>
                <a:spcPts val="0"/>
              </a:spcBef>
              <a:spcAft>
                <a:spcPts val="0"/>
              </a:spcAft>
              <a:buNone/>
            </a:pPr>
            <a:endParaRPr sz="1400" u="none" strike="noStrike" cap="none">
              <a:solidFill>
                <a:schemeClr val="tx1"/>
              </a:solidFill>
              <a:latin typeface="Funnel Sans" pitchFamily="2" charset="0"/>
              <a:ea typeface="Georgia"/>
              <a:cs typeface="Georgia"/>
              <a:sym typeface="Georgia"/>
            </a:endParaRPr>
          </a:p>
        </p:txBody>
      </p:sp>
      <p:sp>
        <p:nvSpPr>
          <p:cNvPr id="22" name="Google Shape;314;p15">
            <a:extLst>
              <a:ext uri="{FF2B5EF4-FFF2-40B4-BE49-F238E27FC236}">
                <a16:creationId xmlns:a16="http://schemas.microsoft.com/office/drawing/2014/main" id="{8452C689-BC01-2163-E21C-F976A6A5E082}"/>
              </a:ext>
            </a:extLst>
          </p:cNvPr>
          <p:cNvSpPr txBox="1"/>
          <p:nvPr/>
        </p:nvSpPr>
        <p:spPr>
          <a:xfrm>
            <a:off x="1156196" y="1973365"/>
            <a:ext cx="2301065" cy="854183"/>
          </a:xfrm>
          <a:prstGeom prst="rect">
            <a:avLst/>
          </a:prstGeom>
          <a:noFill/>
          <a:ln>
            <a:noFill/>
          </a:ln>
        </p:spPr>
        <p:txBody>
          <a:bodyPr spcFirstLastPara="1" wrap="square" lIns="90000" tIns="45700" rIns="91425" bIns="45700" anchor="t" anchorCtr="0">
            <a:noAutofit/>
          </a:bodyPr>
          <a:lstStyle/>
          <a:p>
            <a:pPr marL="0" marR="0" lvl="0" indent="0" algn="l" rtl="0">
              <a:lnSpc>
                <a:spcPct val="80000"/>
              </a:lnSpc>
              <a:spcBef>
                <a:spcPts val="0"/>
              </a:spcBef>
              <a:spcAft>
                <a:spcPts val="0"/>
              </a:spcAft>
              <a:buNone/>
            </a:pPr>
            <a:r>
              <a:rPr lang="en-US" sz="2400" dirty="0">
                <a:solidFill>
                  <a:schemeClr val="tx1"/>
                </a:solidFill>
                <a:latin typeface="Funnel Sans" pitchFamily="2" charset="0"/>
                <a:ea typeface="Georgia"/>
                <a:cs typeface="Georgia"/>
                <a:sym typeface="Georgia"/>
              </a:rPr>
              <a:t>Biggest </a:t>
            </a:r>
            <a:endParaRPr dirty="0">
              <a:solidFill>
                <a:schemeClr val="tx1"/>
              </a:solidFill>
              <a:latin typeface="Funnel Sans" pitchFamily="2" charset="0"/>
            </a:endParaRPr>
          </a:p>
          <a:p>
            <a:pPr marL="0" marR="0" lvl="0" indent="0" algn="l" rtl="0">
              <a:lnSpc>
                <a:spcPct val="80000"/>
              </a:lnSpc>
              <a:spcBef>
                <a:spcPts val="0"/>
              </a:spcBef>
              <a:spcAft>
                <a:spcPts val="0"/>
              </a:spcAft>
              <a:buNone/>
            </a:pPr>
            <a:r>
              <a:rPr lang="en-US" sz="2400" dirty="0">
                <a:solidFill>
                  <a:schemeClr val="tx1"/>
                </a:solidFill>
                <a:latin typeface="Funnel Sans" pitchFamily="2" charset="0"/>
                <a:ea typeface="Georgia"/>
                <a:cs typeface="Georgia"/>
                <a:sym typeface="Georgia"/>
              </a:rPr>
              <a:t>barrier</a:t>
            </a:r>
            <a:endParaRPr dirty="0">
              <a:solidFill>
                <a:schemeClr val="tx1"/>
              </a:solidFill>
              <a:latin typeface="Funnel Sans" pitchFamily="2" charset="0"/>
            </a:endParaRPr>
          </a:p>
        </p:txBody>
      </p:sp>
      <p:sp>
        <p:nvSpPr>
          <p:cNvPr id="23" name="Google Shape;315;p15">
            <a:extLst>
              <a:ext uri="{FF2B5EF4-FFF2-40B4-BE49-F238E27FC236}">
                <a16:creationId xmlns:a16="http://schemas.microsoft.com/office/drawing/2014/main" id="{AEEB04AA-69EE-B449-55F3-90D712CC71E8}"/>
              </a:ext>
            </a:extLst>
          </p:cNvPr>
          <p:cNvSpPr txBox="1"/>
          <p:nvPr/>
        </p:nvSpPr>
        <p:spPr>
          <a:xfrm>
            <a:off x="1156196" y="3926412"/>
            <a:ext cx="2250508" cy="743815"/>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1400">
                <a:solidFill>
                  <a:schemeClr val="tx1"/>
                </a:solidFill>
                <a:latin typeface="Funnel Sans" pitchFamily="2" charset="0"/>
                <a:ea typeface="Georgia"/>
                <a:cs typeface="Georgia"/>
                <a:sym typeface="Georgia"/>
              </a:rPr>
              <a:t>Finance individuals say low levels of data literacy &amp; technical skills</a:t>
            </a:r>
            <a:endParaRPr>
              <a:solidFill>
                <a:schemeClr val="tx1"/>
              </a:solidFill>
              <a:latin typeface="Funnel Sans" pitchFamily="2" charset="0"/>
            </a:endParaRPr>
          </a:p>
          <a:p>
            <a:pPr marL="0" marR="0" lvl="0" indent="0" algn="l" rtl="0">
              <a:spcBef>
                <a:spcPts val="0"/>
              </a:spcBef>
              <a:spcAft>
                <a:spcPts val="0"/>
              </a:spcAft>
              <a:buNone/>
            </a:pPr>
            <a:endParaRPr sz="1400">
              <a:solidFill>
                <a:schemeClr val="tx1"/>
              </a:solidFill>
              <a:latin typeface="Funnel Sans" pitchFamily="2" charset="0"/>
              <a:ea typeface="Georgia"/>
              <a:cs typeface="Georgia"/>
              <a:sym typeface="Georgia"/>
            </a:endParaRPr>
          </a:p>
        </p:txBody>
      </p:sp>
      <p:sp>
        <p:nvSpPr>
          <p:cNvPr id="24" name="Google Shape;316;p15">
            <a:extLst>
              <a:ext uri="{FF2B5EF4-FFF2-40B4-BE49-F238E27FC236}">
                <a16:creationId xmlns:a16="http://schemas.microsoft.com/office/drawing/2014/main" id="{34E90B1A-14BC-BF46-B36F-F6CA78858517}"/>
              </a:ext>
            </a:extLst>
          </p:cNvPr>
          <p:cNvSpPr txBox="1"/>
          <p:nvPr/>
        </p:nvSpPr>
        <p:spPr>
          <a:xfrm>
            <a:off x="1156196" y="2383175"/>
            <a:ext cx="2179169" cy="854183"/>
          </a:xfrm>
          <a:prstGeom prst="rect">
            <a:avLst/>
          </a:prstGeom>
          <a:noFill/>
          <a:ln>
            <a:noFill/>
          </a:ln>
        </p:spPr>
        <p:txBody>
          <a:bodyPr spcFirstLastPara="1" wrap="square" lIns="90000" tIns="45700" rIns="91425" bIns="45700" anchor="t" anchorCtr="0">
            <a:noAutofit/>
          </a:bodyPr>
          <a:lstStyle/>
          <a:p>
            <a:pPr marL="0" marR="0" lvl="0" indent="0" algn="l" rtl="0">
              <a:spcBef>
                <a:spcPts val="0"/>
              </a:spcBef>
              <a:spcAft>
                <a:spcPts val="0"/>
              </a:spcAft>
              <a:buNone/>
            </a:pPr>
            <a:r>
              <a:rPr lang="en-US" sz="8000">
                <a:solidFill>
                  <a:schemeClr val="tx1"/>
                </a:solidFill>
                <a:latin typeface="Funnel Sans" pitchFamily="2" charset="0"/>
                <a:ea typeface="Georgia"/>
                <a:cs typeface="Georgia"/>
                <a:sym typeface="Georgia"/>
              </a:rPr>
              <a:t>45</a:t>
            </a:r>
            <a:r>
              <a:rPr lang="en-US" sz="5400">
                <a:solidFill>
                  <a:schemeClr val="tx1"/>
                </a:solidFill>
                <a:latin typeface="Funnel Sans" pitchFamily="2" charset="0"/>
                <a:ea typeface="Georgia"/>
                <a:cs typeface="Georgia"/>
                <a:sym typeface="Georgia"/>
              </a:rPr>
              <a:t>%</a:t>
            </a:r>
            <a:endParaRPr sz="7200">
              <a:solidFill>
                <a:schemeClr val="tx1"/>
              </a:solidFill>
              <a:latin typeface="Funnel Sans" pitchFamily="2" charset="0"/>
              <a:ea typeface="Georgia"/>
              <a:cs typeface="Georgia"/>
              <a:sym typeface="Georgia"/>
            </a:endParaRPr>
          </a:p>
        </p:txBody>
      </p:sp>
      <p:sp>
        <p:nvSpPr>
          <p:cNvPr id="25" name="Google Shape;317;p15">
            <a:extLst>
              <a:ext uri="{FF2B5EF4-FFF2-40B4-BE49-F238E27FC236}">
                <a16:creationId xmlns:a16="http://schemas.microsoft.com/office/drawing/2014/main" id="{55D3B5B2-66FB-0048-555A-1F7FDA8CD49A}"/>
              </a:ext>
            </a:extLst>
          </p:cNvPr>
          <p:cNvSpPr txBox="1"/>
          <p:nvPr/>
        </p:nvSpPr>
        <p:spPr>
          <a:xfrm>
            <a:off x="4862817" y="1612556"/>
            <a:ext cx="2885077" cy="337148"/>
          </a:xfrm>
          <a:prstGeom prst="rect">
            <a:avLst/>
          </a:prstGeom>
          <a:gradFill flip="none" rotWithShape="1">
            <a:gsLst>
              <a:gs pos="83000">
                <a:schemeClr val="bg1"/>
              </a:gs>
              <a:gs pos="17000">
                <a:schemeClr val="bg1"/>
              </a:gs>
              <a:gs pos="0">
                <a:schemeClr val="bg1">
                  <a:alpha val="0"/>
                </a:schemeClr>
              </a:gs>
              <a:gs pos="50000">
                <a:schemeClr val="bg1"/>
              </a:gs>
              <a:gs pos="100000">
                <a:schemeClr val="bg1">
                  <a:alpha val="0"/>
                </a:schemeClr>
              </a:gs>
            </a:gsLst>
            <a:lin ang="10200000" scaled="0"/>
            <a:tileRect/>
          </a:gradFill>
          <a:ln>
            <a:noFill/>
          </a:ln>
        </p:spPr>
        <p:txBody>
          <a:bodyPr spcFirstLastPara="1" wrap="square" lIns="90000" tIns="45700" rIns="91425" bIns="45700" anchor="ctr" anchorCtr="0">
            <a:noAutofit/>
          </a:bodyPr>
          <a:lstStyle>
            <a:defPPr marR="0" lvl="0" algn="l" rtl="0">
              <a:lnSpc>
                <a:spcPct val="100000"/>
              </a:lnSpc>
              <a:spcBef>
                <a:spcPts val="0"/>
              </a:spcBef>
              <a:spcAft>
                <a:spcPts val="0"/>
              </a:spcAft>
            </a:defPPr>
            <a:lvl1pPr marL="0" indent="0" algn="ctr">
              <a:buNone/>
              <a:defRPr>
                <a:solidFill>
                  <a:schemeClr val="bg2"/>
                </a:solidFill>
                <a:latin typeface="Funnel Sans" pitchFamily="2" charset="0"/>
                <a:ea typeface="Georgia"/>
                <a:cs typeface="Georgia"/>
              </a:defRPr>
            </a:lvl1pPr>
          </a:lstStyle>
          <a:p>
            <a:r>
              <a:rPr lang="en-US" dirty="0">
                <a:solidFill>
                  <a:schemeClr val="tx1"/>
                </a:solidFill>
                <a:sym typeface="Georgia"/>
              </a:rPr>
              <a:t>Client retained roles</a:t>
            </a:r>
            <a:endParaRPr dirty="0">
              <a:solidFill>
                <a:schemeClr val="tx1"/>
              </a:solidFill>
              <a:sym typeface="Georgia"/>
            </a:endParaRPr>
          </a:p>
        </p:txBody>
      </p:sp>
      <p:grpSp>
        <p:nvGrpSpPr>
          <p:cNvPr id="26" name="Google Shape;318;p15">
            <a:extLst>
              <a:ext uri="{FF2B5EF4-FFF2-40B4-BE49-F238E27FC236}">
                <a16:creationId xmlns:a16="http://schemas.microsoft.com/office/drawing/2014/main" id="{DF7B8530-1797-EA06-C4EE-567EB77834D2}"/>
              </a:ext>
            </a:extLst>
          </p:cNvPr>
          <p:cNvGrpSpPr/>
          <p:nvPr/>
        </p:nvGrpSpPr>
        <p:grpSpPr>
          <a:xfrm>
            <a:off x="8865090" y="2611100"/>
            <a:ext cx="2996222" cy="1892508"/>
            <a:chOff x="8839200" y="2611100"/>
            <a:chExt cx="3048002" cy="1892508"/>
          </a:xfrm>
        </p:grpSpPr>
        <p:cxnSp>
          <p:nvCxnSpPr>
            <p:cNvPr id="27" name="Google Shape;319;p15">
              <a:extLst>
                <a:ext uri="{FF2B5EF4-FFF2-40B4-BE49-F238E27FC236}">
                  <a16:creationId xmlns:a16="http://schemas.microsoft.com/office/drawing/2014/main" id="{35A0FCC1-831F-55AE-C60B-391CF79C434D}"/>
                </a:ext>
              </a:extLst>
            </p:cNvPr>
            <p:cNvCxnSpPr/>
            <p:nvPr/>
          </p:nvCxnSpPr>
          <p:spPr>
            <a:xfrm>
              <a:off x="8839200" y="2611100"/>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8" name="Google Shape;320;p15">
              <a:extLst>
                <a:ext uri="{FF2B5EF4-FFF2-40B4-BE49-F238E27FC236}">
                  <a16:creationId xmlns:a16="http://schemas.microsoft.com/office/drawing/2014/main" id="{49116BB1-208C-AE97-095F-9387D5169119}"/>
                </a:ext>
              </a:extLst>
            </p:cNvPr>
            <p:cNvCxnSpPr/>
            <p:nvPr/>
          </p:nvCxnSpPr>
          <p:spPr>
            <a:xfrm>
              <a:off x="8839200" y="3241936"/>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29" name="Google Shape;321;p15">
              <a:extLst>
                <a:ext uri="{FF2B5EF4-FFF2-40B4-BE49-F238E27FC236}">
                  <a16:creationId xmlns:a16="http://schemas.microsoft.com/office/drawing/2014/main" id="{27812F25-59B9-5265-19D1-129830D9CF84}"/>
                </a:ext>
              </a:extLst>
            </p:cNvPr>
            <p:cNvCxnSpPr/>
            <p:nvPr/>
          </p:nvCxnSpPr>
          <p:spPr>
            <a:xfrm>
              <a:off x="8839200" y="3872772"/>
              <a:ext cx="3048002" cy="0"/>
            </a:xfrm>
            <a:prstGeom prst="straightConnector1">
              <a:avLst/>
            </a:prstGeom>
            <a:noFill/>
            <a:ln w="9525" cap="flat" cmpd="sng">
              <a:solidFill>
                <a:schemeClr val="tx1"/>
              </a:solidFill>
              <a:prstDash val="solid"/>
              <a:miter lim="800000"/>
              <a:headEnd type="oval" w="med" len="med"/>
              <a:tailEnd type="none" w="sm" len="sm"/>
            </a:ln>
          </p:spPr>
        </p:cxnSp>
        <p:cxnSp>
          <p:nvCxnSpPr>
            <p:cNvPr id="30" name="Google Shape;322;p15">
              <a:extLst>
                <a:ext uri="{FF2B5EF4-FFF2-40B4-BE49-F238E27FC236}">
                  <a16:creationId xmlns:a16="http://schemas.microsoft.com/office/drawing/2014/main" id="{0D4E5015-D075-D783-A012-64D7B95AB20E}"/>
                </a:ext>
              </a:extLst>
            </p:cNvPr>
            <p:cNvCxnSpPr/>
            <p:nvPr/>
          </p:nvCxnSpPr>
          <p:spPr>
            <a:xfrm>
              <a:off x="8839200" y="4503608"/>
              <a:ext cx="3048002" cy="0"/>
            </a:xfrm>
            <a:prstGeom prst="straightConnector1">
              <a:avLst/>
            </a:prstGeom>
            <a:noFill/>
            <a:ln w="9525" cap="flat" cmpd="sng">
              <a:solidFill>
                <a:schemeClr val="tx1"/>
              </a:solidFill>
              <a:prstDash val="solid"/>
              <a:miter lim="800000"/>
              <a:headEnd type="oval" w="med" len="med"/>
              <a:tailEnd type="none" w="sm" len="sm"/>
            </a:ln>
          </p:spPr>
        </p:cxnSp>
      </p:grpSp>
      <p:sp>
        <p:nvSpPr>
          <p:cNvPr id="4" name="Google Shape;21;p33">
            <a:extLst>
              <a:ext uri="{FF2B5EF4-FFF2-40B4-BE49-F238E27FC236}">
                <a16:creationId xmlns:a16="http://schemas.microsoft.com/office/drawing/2014/main" id="{C6D1F3B7-18ED-C03F-CFA5-F2738D4A683B}"/>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15</a:t>
            </a:fld>
            <a:endParaRPr lang="en-US" dirty="0"/>
          </a:p>
        </p:txBody>
      </p:sp>
      <p:sp>
        <p:nvSpPr>
          <p:cNvPr id="6" name="Rounded Rectangle 5">
            <a:extLst>
              <a:ext uri="{FF2B5EF4-FFF2-40B4-BE49-F238E27FC236}">
                <a16:creationId xmlns:a16="http://schemas.microsoft.com/office/drawing/2014/main" id="{677FD56D-4557-EFAB-A040-E88647867AFC}"/>
              </a:ext>
            </a:extLst>
          </p:cNvPr>
          <p:cNvSpPr/>
          <p:nvPr/>
        </p:nvSpPr>
        <p:spPr>
          <a:xfrm>
            <a:off x="8968154" y="503057"/>
            <a:ext cx="2121162" cy="538901"/>
          </a:xfrm>
          <a:prstGeom prst="roundRect">
            <a:avLst>
              <a:gd name="adj" fmla="val 50000"/>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b="1" dirty="0">
                <a:solidFill>
                  <a:schemeClr val="accent1"/>
                </a:solidFill>
                <a:latin typeface="Funnel Sans" pitchFamily="2" charset="0"/>
              </a:rPr>
              <a:t>Launching soon</a:t>
            </a:r>
          </a:p>
        </p:txBody>
      </p:sp>
    </p:spTree>
    <p:extLst>
      <p:ext uri="{BB962C8B-B14F-4D97-AF65-F5344CB8AC3E}">
        <p14:creationId xmlns:p14="http://schemas.microsoft.com/office/powerpoint/2010/main" val="423043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ppt_w</p:attrName>
                                        </p:attrNameLst>
                                      </p:cBhvr>
                                      <p:tavLst>
                                        <p:tav tm="0">
                                          <p:val>
                                            <p:strVal val="0"/>
                                          </p:val>
                                        </p:tav>
                                        <p:tav tm="100000">
                                          <p:val>
                                            <p:strVal val="#ppt_w"/>
                                          </p:val>
                                        </p:tav>
                                      </p:tavLst>
                                    </p:anim>
                                    <p:anim calcmode="lin" valueType="num">
                                      <p:cBhvr additive="base">
                                        <p:cTn id="32" dur="500"/>
                                        <p:tgtEl>
                                          <p:spTgt spid="24"/>
                                        </p:tgtEl>
                                        <p:attrNameLst>
                                          <p:attrName>ppt_h</p:attrName>
                                        </p:attrNameLst>
                                      </p:cBhvr>
                                      <p:tavLst>
                                        <p:tav tm="0">
                                          <p:val>
                                            <p:strVal val="0"/>
                                          </p:val>
                                        </p:tav>
                                        <p:tav tm="100000">
                                          <p:val>
                                            <p:strVal val="#ppt_h"/>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4E7B5-1176-CA64-F5ED-F4E37D6DAA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5EDFA2-5668-C086-26F8-81E0895112F3}"/>
              </a:ext>
            </a:extLst>
          </p:cNvPr>
          <p:cNvSpPr>
            <a:spLocks noGrp="1"/>
          </p:cNvSpPr>
          <p:nvPr>
            <p:ph type="title"/>
          </p:nvPr>
        </p:nvSpPr>
        <p:spPr/>
        <p:txBody>
          <a:bodyPr/>
          <a:lstStyle/>
          <a:p>
            <a:r>
              <a:rPr lang="en-GB" dirty="0"/>
              <a:t>Thank you</a:t>
            </a:r>
          </a:p>
        </p:txBody>
      </p:sp>
      <p:sp>
        <p:nvSpPr>
          <p:cNvPr id="6" name="Google Shape;22;p26">
            <a:extLst>
              <a:ext uri="{FF2B5EF4-FFF2-40B4-BE49-F238E27FC236}">
                <a16:creationId xmlns:a16="http://schemas.microsoft.com/office/drawing/2014/main" id="{0045CF12-E20C-6480-4229-FF64DFCDF3CB}"/>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1675845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95A2C-63DA-D9C1-3CA3-432F4B9E6A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EDA351-2FC1-ACF5-29B9-85BA32BC1F2D}"/>
              </a:ext>
            </a:extLst>
          </p:cNvPr>
          <p:cNvSpPr>
            <a:spLocks noGrp="1"/>
          </p:cNvSpPr>
          <p:nvPr>
            <p:ph type="title"/>
          </p:nvPr>
        </p:nvSpPr>
        <p:spPr/>
        <p:txBody>
          <a:bodyPr/>
          <a:lstStyle/>
          <a:p>
            <a:r>
              <a:rPr lang="en-GB" dirty="0">
                <a:sym typeface="Georgia"/>
              </a:rPr>
              <a:t>Title Slide</a:t>
            </a:r>
            <a:endParaRPr lang="en-GB" dirty="0"/>
          </a:p>
        </p:txBody>
      </p:sp>
      <p:sp>
        <p:nvSpPr>
          <p:cNvPr id="3" name="Text Placeholder 2">
            <a:extLst>
              <a:ext uri="{FF2B5EF4-FFF2-40B4-BE49-F238E27FC236}">
                <a16:creationId xmlns:a16="http://schemas.microsoft.com/office/drawing/2014/main" id="{15CB9854-D769-D376-885B-607309DE3283}"/>
              </a:ext>
            </a:extLst>
          </p:cNvPr>
          <p:cNvSpPr>
            <a:spLocks noGrp="1"/>
          </p:cNvSpPr>
          <p:nvPr>
            <p:ph type="body" idx="2"/>
          </p:nvPr>
        </p:nvSpPr>
        <p:spPr/>
        <p:txBody>
          <a:bodyPr>
            <a:normAutofit/>
          </a:bodyPr>
          <a:lstStyle/>
          <a:p>
            <a:r>
              <a:rPr lang="en-GB" dirty="0"/>
              <a:t>Innovation into action</a:t>
            </a:r>
          </a:p>
        </p:txBody>
      </p:sp>
      <p:grpSp>
        <p:nvGrpSpPr>
          <p:cNvPr id="5" name="Group 4">
            <a:extLst>
              <a:ext uri="{FF2B5EF4-FFF2-40B4-BE49-F238E27FC236}">
                <a16:creationId xmlns:a16="http://schemas.microsoft.com/office/drawing/2014/main" id="{60BD6C65-1E8C-9B6A-78A5-1DCFBB9CCB6D}"/>
              </a:ext>
            </a:extLst>
          </p:cNvPr>
          <p:cNvGrpSpPr/>
          <p:nvPr/>
        </p:nvGrpSpPr>
        <p:grpSpPr>
          <a:xfrm>
            <a:off x="910210" y="4809902"/>
            <a:ext cx="710126" cy="196850"/>
            <a:chOff x="1601959" y="2654797"/>
            <a:chExt cx="710126" cy="196850"/>
          </a:xfrm>
        </p:grpSpPr>
        <p:pic>
          <p:nvPicPr>
            <p:cNvPr id="6" name="Graphic 5">
              <a:extLst>
                <a:ext uri="{FF2B5EF4-FFF2-40B4-BE49-F238E27FC236}">
                  <a16:creationId xmlns:a16="http://schemas.microsoft.com/office/drawing/2014/main" id="{7322F5E5-317C-9735-7DBB-C1DA2EE62FE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589656" y="2667100"/>
              <a:ext cx="196850" cy="172244"/>
            </a:xfrm>
            <a:prstGeom prst="rect">
              <a:avLst/>
            </a:prstGeom>
          </p:spPr>
        </p:pic>
        <p:pic>
          <p:nvPicPr>
            <p:cNvPr id="7" name="Graphic 6">
              <a:extLst>
                <a:ext uri="{FF2B5EF4-FFF2-40B4-BE49-F238E27FC236}">
                  <a16:creationId xmlns:a16="http://schemas.microsoft.com/office/drawing/2014/main" id="{DEBF2F60-424B-04B0-563E-A3C6F5F357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768950" y="2667100"/>
              <a:ext cx="196850" cy="172244"/>
            </a:xfrm>
            <a:prstGeom prst="rect">
              <a:avLst/>
            </a:prstGeom>
          </p:spPr>
        </p:pic>
        <p:pic>
          <p:nvPicPr>
            <p:cNvPr id="8" name="Graphic 7">
              <a:extLst>
                <a:ext uri="{FF2B5EF4-FFF2-40B4-BE49-F238E27FC236}">
                  <a16:creationId xmlns:a16="http://schemas.microsoft.com/office/drawing/2014/main" id="{B16881AC-0FFB-67B3-EC94-89D76648AEF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1948244" y="2667100"/>
              <a:ext cx="196850" cy="172244"/>
            </a:xfrm>
            <a:prstGeom prst="rect">
              <a:avLst/>
            </a:prstGeom>
          </p:spPr>
        </p:pic>
        <p:pic>
          <p:nvPicPr>
            <p:cNvPr id="9" name="Graphic 8">
              <a:extLst>
                <a:ext uri="{FF2B5EF4-FFF2-40B4-BE49-F238E27FC236}">
                  <a16:creationId xmlns:a16="http://schemas.microsoft.com/office/drawing/2014/main" id="{60F7F93D-6419-B8F9-7C05-A5505B4F8D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2127538" y="2667100"/>
              <a:ext cx="196850" cy="172244"/>
            </a:xfrm>
            <a:prstGeom prst="rect">
              <a:avLst/>
            </a:prstGeom>
          </p:spPr>
        </p:pic>
      </p:grpSp>
      <p:sp>
        <p:nvSpPr>
          <p:cNvPr id="10" name="Google Shape;22;p26">
            <a:extLst>
              <a:ext uri="{FF2B5EF4-FFF2-40B4-BE49-F238E27FC236}">
                <a16:creationId xmlns:a16="http://schemas.microsoft.com/office/drawing/2014/main" id="{A00DFDE6-4267-BB3C-6FAE-F207242B4AFE}"/>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Tree>
    <p:extLst>
      <p:ext uri="{BB962C8B-B14F-4D97-AF65-F5344CB8AC3E}">
        <p14:creationId xmlns:p14="http://schemas.microsoft.com/office/powerpoint/2010/main" val="458324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9F069-9359-21C8-87DD-59FEF5AA03A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AE1E60D-E524-99C5-0639-8736520980C5}"/>
              </a:ext>
            </a:extLst>
          </p:cNvPr>
          <p:cNvSpPr>
            <a:spLocks noGrp="1"/>
          </p:cNvSpPr>
          <p:nvPr>
            <p:ph type="body" idx="2"/>
          </p:nvPr>
        </p:nvSpPr>
        <p:spPr/>
        <p:txBody>
          <a:bodyPr/>
          <a:lstStyle/>
          <a:p>
            <a:pPr lvl="0"/>
            <a:r>
              <a:rPr lang="en-GB" dirty="0"/>
              <a:t>Level 1</a:t>
            </a:r>
          </a:p>
        </p:txBody>
      </p:sp>
      <p:sp>
        <p:nvSpPr>
          <p:cNvPr id="4" name="Text Placeholder 3">
            <a:extLst>
              <a:ext uri="{FF2B5EF4-FFF2-40B4-BE49-F238E27FC236}">
                <a16:creationId xmlns:a16="http://schemas.microsoft.com/office/drawing/2014/main" id="{14370E41-0769-AFA8-C433-6BFD59C1F357}"/>
              </a:ext>
            </a:extLst>
          </p:cNvPr>
          <p:cNvSpPr>
            <a:spLocks noGrp="1"/>
          </p:cNvSpPr>
          <p:nvPr>
            <p:ph type="body" idx="13"/>
          </p:nvPr>
        </p:nvSpPr>
        <p:spPr/>
        <p:txBody>
          <a:bodyPr/>
          <a:lstStyle/>
          <a:p>
            <a:r>
              <a:rPr lang="en-GB" dirty="0"/>
              <a:t>Level 2</a:t>
            </a:r>
          </a:p>
          <a:p>
            <a:endParaRPr lang="en-GB" dirty="0"/>
          </a:p>
        </p:txBody>
      </p:sp>
      <p:sp>
        <p:nvSpPr>
          <p:cNvPr id="5" name="Text Placeholder 4">
            <a:extLst>
              <a:ext uri="{FF2B5EF4-FFF2-40B4-BE49-F238E27FC236}">
                <a16:creationId xmlns:a16="http://schemas.microsoft.com/office/drawing/2014/main" id="{5C9C1B9F-BB57-CCDD-6875-D8F1497D5025}"/>
              </a:ext>
            </a:extLst>
          </p:cNvPr>
          <p:cNvSpPr>
            <a:spLocks noGrp="1"/>
          </p:cNvSpPr>
          <p:nvPr>
            <p:ph type="body" idx="14"/>
          </p:nvPr>
        </p:nvSpPr>
        <p:spPr/>
        <p:txBody>
          <a:bodyPr/>
          <a:lstStyle/>
          <a:p>
            <a:r>
              <a:rPr lang="en-GB" dirty="0"/>
              <a:t>Level 3</a:t>
            </a:r>
          </a:p>
        </p:txBody>
      </p:sp>
      <p:sp>
        <p:nvSpPr>
          <p:cNvPr id="6" name="Text Placeholder 5">
            <a:extLst>
              <a:ext uri="{FF2B5EF4-FFF2-40B4-BE49-F238E27FC236}">
                <a16:creationId xmlns:a16="http://schemas.microsoft.com/office/drawing/2014/main" id="{BB51F5C7-F11F-33C6-D9C1-1A6D9436CD91}"/>
              </a:ext>
            </a:extLst>
          </p:cNvPr>
          <p:cNvSpPr>
            <a:spLocks noGrp="1"/>
          </p:cNvSpPr>
          <p:nvPr>
            <p:ph type="body" idx="15"/>
          </p:nvPr>
        </p:nvSpPr>
        <p:spPr/>
        <p:txBody>
          <a:bodyPr/>
          <a:lstStyle/>
          <a:p>
            <a:r>
              <a:rPr lang="en-GB" dirty="0"/>
              <a:t>Level 4</a:t>
            </a:r>
          </a:p>
        </p:txBody>
      </p:sp>
      <p:sp>
        <p:nvSpPr>
          <p:cNvPr id="7" name="Text Placeholder 6">
            <a:extLst>
              <a:ext uri="{FF2B5EF4-FFF2-40B4-BE49-F238E27FC236}">
                <a16:creationId xmlns:a16="http://schemas.microsoft.com/office/drawing/2014/main" id="{38DF4A35-709E-F6C4-5D5A-CDEC42A981F4}"/>
              </a:ext>
            </a:extLst>
          </p:cNvPr>
          <p:cNvSpPr>
            <a:spLocks noGrp="1"/>
          </p:cNvSpPr>
          <p:nvPr>
            <p:ph type="body" idx="16"/>
          </p:nvPr>
        </p:nvSpPr>
        <p:spPr/>
        <p:txBody>
          <a:bodyPr/>
          <a:lstStyle/>
          <a:p>
            <a:r>
              <a:rPr lang="en-GB" dirty="0"/>
              <a:t>Level 5</a:t>
            </a:r>
          </a:p>
        </p:txBody>
      </p:sp>
      <p:sp>
        <p:nvSpPr>
          <p:cNvPr id="8" name="Text Placeholder 7">
            <a:extLst>
              <a:ext uri="{FF2B5EF4-FFF2-40B4-BE49-F238E27FC236}">
                <a16:creationId xmlns:a16="http://schemas.microsoft.com/office/drawing/2014/main" id="{275266C8-5C6D-813A-8FDC-FAB8F5E3F88C}"/>
              </a:ext>
            </a:extLst>
          </p:cNvPr>
          <p:cNvSpPr>
            <a:spLocks noGrp="1"/>
          </p:cNvSpPr>
          <p:nvPr>
            <p:ph type="body" idx="17"/>
          </p:nvPr>
        </p:nvSpPr>
        <p:spPr/>
        <p:txBody>
          <a:bodyPr/>
          <a:lstStyle/>
          <a:p>
            <a:r>
              <a:rPr lang="en-GB" dirty="0"/>
              <a:t>Level 6</a:t>
            </a:r>
          </a:p>
        </p:txBody>
      </p:sp>
      <p:sp>
        <p:nvSpPr>
          <p:cNvPr id="17" name="Title 16">
            <a:extLst>
              <a:ext uri="{FF2B5EF4-FFF2-40B4-BE49-F238E27FC236}">
                <a16:creationId xmlns:a16="http://schemas.microsoft.com/office/drawing/2014/main" id="{66052184-1137-76F1-BADF-F2F0BAF08376}"/>
              </a:ext>
            </a:extLst>
          </p:cNvPr>
          <p:cNvSpPr>
            <a:spLocks noGrp="1"/>
          </p:cNvSpPr>
          <p:nvPr>
            <p:ph type="title"/>
          </p:nvPr>
        </p:nvSpPr>
        <p:spPr/>
        <p:txBody>
          <a:bodyPr/>
          <a:lstStyle/>
          <a:p>
            <a:r>
              <a:rPr lang="en-GB" dirty="0"/>
              <a:t>Agenda</a:t>
            </a:r>
          </a:p>
        </p:txBody>
      </p:sp>
      <p:pic>
        <p:nvPicPr>
          <p:cNvPr id="2" name="Graphic 1">
            <a:extLst>
              <a:ext uri="{FF2B5EF4-FFF2-40B4-BE49-F238E27FC236}">
                <a16:creationId xmlns:a16="http://schemas.microsoft.com/office/drawing/2014/main" id="{85FB9E97-3F2B-CEFA-3AFD-48FB73ADD3F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1808163"/>
            <a:ext cx="196850" cy="172244"/>
          </a:xfrm>
          <a:prstGeom prst="rect">
            <a:avLst/>
          </a:prstGeom>
        </p:spPr>
      </p:pic>
      <p:pic>
        <p:nvPicPr>
          <p:cNvPr id="10" name="Graphic 9">
            <a:extLst>
              <a:ext uri="{FF2B5EF4-FFF2-40B4-BE49-F238E27FC236}">
                <a16:creationId xmlns:a16="http://schemas.microsoft.com/office/drawing/2014/main" id="{D13B2620-997B-A486-9211-BB07E0A6A7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2460943"/>
            <a:ext cx="196850" cy="172244"/>
          </a:xfrm>
          <a:prstGeom prst="rect">
            <a:avLst/>
          </a:prstGeom>
        </p:spPr>
      </p:pic>
      <p:pic>
        <p:nvPicPr>
          <p:cNvPr id="11" name="Graphic 10">
            <a:extLst>
              <a:ext uri="{FF2B5EF4-FFF2-40B4-BE49-F238E27FC236}">
                <a16:creationId xmlns:a16="http://schemas.microsoft.com/office/drawing/2014/main" id="{3B707250-D7BB-C515-78F4-E267CF4015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3113723"/>
            <a:ext cx="196850" cy="172244"/>
          </a:xfrm>
          <a:prstGeom prst="rect">
            <a:avLst/>
          </a:prstGeom>
        </p:spPr>
      </p:pic>
      <p:pic>
        <p:nvPicPr>
          <p:cNvPr id="12" name="Graphic 11">
            <a:extLst>
              <a:ext uri="{FF2B5EF4-FFF2-40B4-BE49-F238E27FC236}">
                <a16:creationId xmlns:a16="http://schemas.microsoft.com/office/drawing/2014/main" id="{D2C33C8A-59B4-F081-6DC0-6702E2CAF7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3766503"/>
            <a:ext cx="196850" cy="172244"/>
          </a:xfrm>
          <a:prstGeom prst="rect">
            <a:avLst/>
          </a:prstGeom>
        </p:spPr>
      </p:pic>
      <p:pic>
        <p:nvPicPr>
          <p:cNvPr id="13" name="Graphic 12">
            <a:extLst>
              <a:ext uri="{FF2B5EF4-FFF2-40B4-BE49-F238E27FC236}">
                <a16:creationId xmlns:a16="http://schemas.microsoft.com/office/drawing/2014/main" id="{D5B9D56F-CD49-3D2A-2498-6AF021CB08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4419283"/>
            <a:ext cx="196850" cy="172244"/>
          </a:xfrm>
          <a:prstGeom prst="rect">
            <a:avLst/>
          </a:prstGeom>
        </p:spPr>
      </p:pic>
      <p:pic>
        <p:nvPicPr>
          <p:cNvPr id="14" name="Graphic 13">
            <a:extLst>
              <a:ext uri="{FF2B5EF4-FFF2-40B4-BE49-F238E27FC236}">
                <a16:creationId xmlns:a16="http://schemas.microsoft.com/office/drawing/2014/main" id="{10F22C1B-DB91-5AF7-A017-BB440248C8D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916276" y="5072063"/>
            <a:ext cx="196850" cy="172244"/>
          </a:xfrm>
          <a:prstGeom prst="rect">
            <a:avLst/>
          </a:prstGeom>
        </p:spPr>
      </p:pic>
      <p:sp>
        <p:nvSpPr>
          <p:cNvPr id="15" name="Google Shape;22;p26">
            <a:extLst>
              <a:ext uri="{FF2B5EF4-FFF2-40B4-BE49-F238E27FC236}">
                <a16:creationId xmlns:a16="http://schemas.microsoft.com/office/drawing/2014/main" id="{279518FC-3A6C-9B23-227D-8C6DB009BDD3}"/>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16" name="Google Shape;21;p33">
            <a:extLst>
              <a:ext uri="{FF2B5EF4-FFF2-40B4-BE49-F238E27FC236}">
                <a16:creationId xmlns:a16="http://schemas.microsoft.com/office/drawing/2014/main" id="{3567C77E-FC73-CEDF-F403-C37778662CAA}"/>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3</a:t>
            </a:fld>
            <a:endParaRPr lang="en-US" dirty="0"/>
          </a:p>
        </p:txBody>
      </p:sp>
    </p:spTree>
    <p:extLst>
      <p:ext uri="{BB962C8B-B14F-4D97-AF65-F5344CB8AC3E}">
        <p14:creationId xmlns:p14="http://schemas.microsoft.com/office/powerpoint/2010/main" val="747200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8DDC17-7814-32BF-850C-BD722E46CC0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95019CF-1ECC-F1B8-FAE7-9CB6B2B74EDB}"/>
              </a:ext>
            </a:extLst>
          </p:cNvPr>
          <p:cNvSpPr>
            <a:spLocks noGrp="1"/>
          </p:cNvSpPr>
          <p:nvPr>
            <p:ph type="title"/>
          </p:nvPr>
        </p:nvSpPr>
        <p:spPr/>
        <p:txBody>
          <a:bodyPr/>
          <a:lstStyle/>
          <a:p>
            <a:r>
              <a:rPr lang="en-GB" dirty="0">
                <a:sym typeface="Georgia"/>
              </a:rPr>
              <a:t>Break Slide</a:t>
            </a:r>
            <a:endParaRPr lang="en-GB" dirty="0"/>
          </a:p>
        </p:txBody>
      </p:sp>
      <p:sp>
        <p:nvSpPr>
          <p:cNvPr id="5" name="Text Placeholder 4">
            <a:extLst>
              <a:ext uri="{FF2B5EF4-FFF2-40B4-BE49-F238E27FC236}">
                <a16:creationId xmlns:a16="http://schemas.microsoft.com/office/drawing/2014/main" id="{C0CE3ECC-9E63-0171-B9E9-C9F85954C9B0}"/>
              </a:ext>
            </a:extLst>
          </p:cNvPr>
          <p:cNvSpPr>
            <a:spLocks noGrp="1"/>
          </p:cNvSpPr>
          <p:nvPr>
            <p:ph type="body" idx="2"/>
          </p:nvPr>
        </p:nvSpPr>
        <p:spPr/>
        <p:txBody>
          <a:bodyPr/>
          <a:lstStyle/>
          <a:p>
            <a:r>
              <a:rPr lang="en-GB" dirty="0"/>
              <a:t>Part Two</a:t>
            </a:r>
          </a:p>
        </p:txBody>
      </p:sp>
      <p:sp>
        <p:nvSpPr>
          <p:cNvPr id="3" name="Google Shape;22;p26">
            <a:extLst>
              <a:ext uri="{FF2B5EF4-FFF2-40B4-BE49-F238E27FC236}">
                <a16:creationId xmlns:a16="http://schemas.microsoft.com/office/drawing/2014/main" id="{DD9516B2-9DCF-919A-FC5F-B90FD7DFE1E5}"/>
              </a:ext>
            </a:extLst>
          </p:cNvPr>
          <p:cNvSpPr txBox="1">
            <a:spLocks noGrp="1"/>
          </p:cNvSpPr>
          <p:nvPr>
            <p:ph type="ftr" idx="3"/>
          </p:nvPr>
        </p:nvSpPr>
        <p:spPr>
          <a:xfrm>
            <a:off x="9791247" y="6351676"/>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lumMod val="10000"/>
                    <a:lumOff val="90000"/>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Google Shape;21;p33">
            <a:extLst>
              <a:ext uri="{FF2B5EF4-FFF2-40B4-BE49-F238E27FC236}">
                <a16:creationId xmlns:a16="http://schemas.microsoft.com/office/drawing/2014/main" id="{C089EFE5-2C1D-60E8-2025-CCA97BA8EF66}"/>
              </a:ext>
            </a:extLst>
          </p:cNvPr>
          <p:cNvSpPr txBox="1">
            <a:spLocks noGrp="1"/>
          </p:cNvSpPr>
          <p:nvPr>
            <p:ph type="sldNum" idx="18"/>
          </p:nvPr>
        </p:nvSpPr>
        <p:spPr>
          <a:xfrm>
            <a:off x="11461063" y="244237"/>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4</a:t>
            </a:fld>
            <a:endParaRPr lang="en-US" dirty="0"/>
          </a:p>
        </p:txBody>
      </p:sp>
    </p:spTree>
    <p:extLst>
      <p:ext uri="{BB962C8B-B14F-4D97-AF65-F5344CB8AC3E}">
        <p14:creationId xmlns:p14="http://schemas.microsoft.com/office/powerpoint/2010/main" val="1359263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6F01D5B-FA0E-53D1-AE3E-C3CAC9B33D80}"/>
              </a:ext>
            </a:extLst>
          </p:cNvPr>
          <p:cNvSpPr>
            <a:spLocks noGrp="1"/>
          </p:cNvSpPr>
          <p:nvPr>
            <p:ph type="body" idx="2"/>
          </p:nvPr>
        </p:nvSpPr>
        <p:spPr/>
        <p:txBody>
          <a:bodyPr/>
          <a:lstStyle/>
          <a:p>
            <a:r>
              <a:rPr lang="en-GB" dirty="0"/>
              <a:t>Subheads are larger than body copy and can drop over multiple lines, and are helpful to take the strain off the big headline.</a:t>
            </a:r>
          </a:p>
          <a:p>
            <a:endParaRPr lang="en-GB" dirty="0"/>
          </a:p>
        </p:txBody>
      </p:sp>
      <p:sp>
        <p:nvSpPr>
          <p:cNvPr id="7" name="Text Placeholder 6">
            <a:extLst>
              <a:ext uri="{FF2B5EF4-FFF2-40B4-BE49-F238E27FC236}">
                <a16:creationId xmlns:a16="http://schemas.microsoft.com/office/drawing/2014/main" id="{22E66723-0249-19D8-85E3-D67E012D2CFB}"/>
              </a:ext>
            </a:extLst>
          </p:cNvPr>
          <p:cNvSpPr>
            <a:spLocks noGrp="1"/>
          </p:cNvSpPr>
          <p:nvPr>
            <p:ph type="body" sz="quarter" idx="12"/>
          </p:nvPr>
        </p:nvSpPr>
        <p:spPr/>
        <p:txBody>
          <a:bodyPr/>
          <a:lstStyle/>
          <a:p>
            <a:endParaRPr lang="en-US"/>
          </a:p>
        </p:txBody>
      </p:sp>
      <p:sp>
        <p:nvSpPr>
          <p:cNvPr id="8" name="Text Placeholder 7">
            <a:extLst>
              <a:ext uri="{FF2B5EF4-FFF2-40B4-BE49-F238E27FC236}">
                <a16:creationId xmlns:a16="http://schemas.microsoft.com/office/drawing/2014/main" id="{EA6005C1-4977-9D32-453A-E6ACED0D56DE}"/>
              </a:ext>
            </a:extLst>
          </p:cNvPr>
          <p:cNvSpPr>
            <a:spLocks noGrp="1"/>
          </p:cNvSpPr>
          <p:nvPr>
            <p:ph type="body" sz="quarter" idx="15"/>
          </p:nvPr>
        </p:nvSpPr>
        <p:spPr/>
        <p:txBody>
          <a:bodyPr/>
          <a:lstStyle/>
          <a:p>
            <a:endParaRPr lang="en-US"/>
          </a:p>
        </p:txBody>
      </p:sp>
      <p:sp>
        <p:nvSpPr>
          <p:cNvPr id="6" name="Google Shape;22;p26">
            <a:extLst>
              <a:ext uri="{FF2B5EF4-FFF2-40B4-BE49-F238E27FC236}">
                <a16:creationId xmlns:a16="http://schemas.microsoft.com/office/drawing/2014/main" id="{5EE02C25-DD62-546A-F7AA-D656A3230B78}"/>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2" name="Title 1">
            <a:extLst>
              <a:ext uri="{FF2B5EF4-FFF2-40B4-BE49-F238E27FC236}">
                <a16:creationId xmlns:a16="http://schemas.microsoft.com/office/drawing/2014/main" id="{E7324B98-40DE-8E9B-75F7-4E2663092308}"/>
              </a:ext>
            </a:extLst>
          </p:cNvPr>
          <p:cNvSpPr>
            <a:spLocks noGrp="1"/>
          </p:cNvSpPr>
          <p:nvPr>
            <p:ph type="title"/>
          </p:nvPr>
        </p:nvSpPr>
        <p:spPr/>
        <p:txBody>
          <a:bodyPr/>
          <a:lstStyle/>
          <a:p>
            <a:r>
              <a:rPr lang="en-GB" dirty="0"/>
              <a:t>Titles go here, and never get smaller</a:t>
            </a:r>
          </a:p>
        </p:txBody>
      </p:sp>
      <p:sp>
        <p:nvSpPr>
          <p:cNvPr id="3" name="Google Shape;21;p33">
            <a:extLst>
              <a:ext uri="{FF2B5EF4-FFF2-40B4-BE49-F238E27FC236}">
                <a16:creationId xmlns:a16="http://schemas.microsoft.com/office/drawing/2014/main" id="{25F52E41-D7B3-2032-FF15-66ECE9D694D4}"/>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5</a:t>
            </a:fld>
            <a:endParaRPr lang="en-US" dirty="0"/>
          </a:p>
        </p:txBody>
      </p:sp>
    </p:spTree>
    <p:extLst>
      <p:ext uri="{BB962C8B-B14F-4D97-AF65-F5344CB8AC3E}">
        <p14:creationId xmlns:p14="http://schemas.microsoft.com/office/powerpoint/2010/main" val="3432656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A7E3C-6B4D-A8A5-4F06-F1BD3346149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BEA7FAC-5DA2-C854-75A2-BB4DB6646861}"/>
              </a:ext>
            </a:extLst>
          </p:cNvPr>
          <p:cNvSpPr>
            <a:spLocks noGrp="1"/>
          </p:cNvSpPr>
          <p:nvPr>
            <p:ph type="body" sz="quarter" idx="12"/>
          </p:nvPr>
        </p:nvSpPr>
        <p:spPr/>
        <p:txBody>
          <a:bodyPr/>
          <a:lstStyle/>
          <a:p>
            <a:r>
              <a:rPr lang="en-US" dirty="0">
                <a:sym typeface="Georgia"/>
              </a:rPr>
              <a:t>Replace disconnected processes requiring multiple, time-consuming manual interventions with a user-friendly, end-to-end, automatically orchestrated, and integrated system.</a:t>
            </a:r>
            <a:endParaRPr lang="en-US" dirty="0"/>
          </a:p>
          <a:p>
            <a:endParaRPr lang="en-GB" dirty="0"/>
          </a:p>
        </p:txBody>
      </p:sp>
      <p:sp>
        <p:nvSpPr>
          <p:cNvPr id="6" name="Text Placeholder 5">
            <a:extLst>
              <a:ext uri="{FF2B5EF4-FFF2-40B4-BE49-F238E27FC236}">
                <a16:creationId xmlns:a16="http://schemas.microsoft.com/office/drawing/2014/main" id="{9E8CA47D-F532-E1F8-871D-3B5628D9D73A}"/>
              </a:ext>
            </a:extLst>
          </p:cNvPr>
          <p:cNvSpPr>
            <a:spLocks noGrp="1"/>
          </p:cNvSpPr>
          <p:nvPr>
            <p:ph type="body" sz="quarter" idx="24"/>
          </p:nvPr>
        </p:nvSpPr>
        <p:spPr/>
        <p:txBody>
          <a:bodyPr/>
          <a:lstStyle/>
          <a:p>
            <a:pPr lvl="0"/>
            <a:r>
              <a:rPr lang="en-US" dirty="0">
                <a:sym typeface="Georgia"/>
              </a:rPr>
              <a:t>Dropbox's software is used by 700 million users in 180 countries to collaborate seamlessly and deliver work faster.</a:t>
            </a:r>
            <a:endParaRPr lang="en-US" dirty="0"/>
          </a:p>
        </p:txBody>
      </p:sp>
      <p:sp>
        <p:nvSpPr>
          <p:cNvPr id="8" name="Text Placeholder 7">
            <a:extLst>
              <a:ext uri="{FF2B5EF4-FFF2-40B4-BE49-F238E27FC236}">
                <a16:creationId xmlns:a16="http://schemas.microsoft.com/office/drawing/2014/main" id="{36B30C9E-756A-3D29-15B6-57AF0795CD89}"/>
              </a:ext>
            </a:extLst>
          </p:cNvPr>
          <p:cNvSpPr>
            <a:spLocks noGrp="1"/>
          </p:cNvSpPr>
          <p:nvPr>
            <p:ph type="body" sz="quarter" idx="26"/>
          </p:nvPr>
        </p:nvSpPr>
        <p:spPr/>
        <p:txBody>
          <a:bodyPr/>
          <a:lstStyle/>
          <a:p>
            <a:pPr lvl="0"/>
            <a:r>
              <a:rPr lang="en-US" dirty="0">
                <a:sym typeface="Georgia"/>
              </a:rPr>
              <a:t>Dropbox selected Genpact as its consulting and implementation partner </a:t>
            </a:r>
            <a:br>
              <a:rPr lang="en-US" dirty="0">
                <a:sym typeface="Georgia"/>
              </a:rPr>
            </a:br>
            <a:r>
              <a:rPr lang="en-US" dirty="0">
                <a:sym typeface="Georgia"/>
              </a:rPr>
              <a:t>to deploy Sourcing and Procurement Operations to build a highly efficient, cross-functional, transparent purchasing experience for all employees </a:t>
            </a:r>
            <a:br>
              <a:rPr lang="en-US" dirty="0">
                <a:sym typeface="Georgia"/>
              </a:rPr>
            </a:br>
            <a:r>
              <a:rPr lang="en-US" dirty="0">
                <a:sym typeface="Georgia"/>
              </a:rPr>
              <a:t>and vendors.</a:t>
            </a:r>
            <a:endParaRPr lang="en-US" dirty="0"/>
          </a:p>
        </p:txBody>
      </p:sp>
      <p:sp>
        <p:nvSpPr>
          <p:cNvPr id="5" name="Text Placeholder 4">
            <a:extLst>
              <a:ext uri="{FF2B5EF4-FFF2-40B4-BE49-F238E27FC236}">
                <a16:creationId xmlns:a16="http://schemas.microsoft.com/office/drawing/2014/main" id="{A80ADAD5-3272-8D7F-D31F-251CA641C03A}"/>
              </a:ext>
            </a:extLst>
          </p:cNvPr>
          <p:cNvSpPr>
            <a:spLocks noGrp="1"/>
          </p:cNvSpPr>
          <p:nvPr>
            <p:ph type="body" sz="quarter" idx="17"/>
          </p:nvPr>
        </p:nvSpPr>
        <p:spPr/>
        <p:txBody>
          <a:bodyPr/>
          <a:lstStyle/>
          <a:p>
            <a:pPr lvl="0"/>
            <a:r>
              <a:rPr lang="en-US" dirty="0">
                <a:sym typeface="Georgia"/>
              </a:rPr>
              <a:t>Who we worked with</a:t>
            </a:r>
            <a:endParaRPr lang="en-US" dirty="0"/>
          </a:p>
        </p:txBody>
      </p:sp>
      <p:sp>
        <p:nvSpPr>
          <p:cNvPr id="12" name="Google Shape;22;p26">
            <a:extLst>
              <a:ext uri="{FF2B5EF4-FFF2-40B4-BE49-F238E27FC236}">
                <a16:creationId xmlns:a16="http://schemas.microsoft.com/office/drawing/2014/main" id="{22CC0895-9D47-7B66-6EF0-2D6A8937D8DB}"/>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2" name="Title 1">
            <a:extLst>
              <a:ext uri="{FF2B5EF4-FFF2-40B4-BE49-F238E27FC236}">
                <a16:creationId xmlns:a16="http://schemas.microsoft.com/office/drawing/2014/main" id="{E3447C8C-4BB0-8155-0534-D13254F63C90}"/>
              </a:ext>
            </a:extLst>
          </p:cNvPr>
          <p:cNvSpPr>
            <a:spLocks noGrp="1"/>
          </p:cNvSpPr>
          <p:nvPr>
            <p:ph type="title"/>
          </p:nvPr>
        </p:nvSpPr>
        <p:spPr/>
        <p:txBody>
          <a:bodyPr/>
          <a:lstStyle/>
          <a:p>
            <a:pPr lvl="0"/>
            <a:r>
              <a:rPr lang="en-US" dirty="0">
                <a:sym typeface="Georgia"/>
              </a:rPr>
              <a:t>Making three points on one page</a:t>
            </a:r>
          </a:p>
        </p:txBody>
      </p:sp>
      <p:sp>
        <p:nvSpPr>
          <p:cNvPr id="7" name="Text Placeholder 6">
            <a:extLst>
              <a:ext uri="{FF2B5EF4-FFF2-40B4-BE49-F238E27FC236}">
                <a16:creationId xmlns:a16="http://schemas.microsoft.com/office/drawing/2014/main" id="{413693A0-6431-3F14-FD50-449CEAF6CBBB}"/>
              </a:ext>
            </a:extLst>
          </p:cNvPr>
          <p:cNvSpPr>
            <a:spLocks noGrp="1"/>
          </p:cNvSpPr>
          <p:nvPr>
            <p:ph type="body" sz="quarter" idx="28"/>
          </p:nvPr>
        </p:nvSpPr>
        <p:spPr/>
        <p:txBody>
          <a:bodyPr/>
          <a:lstStyle/>
          <a:p>
            <a:r>
              <a:rPr lang="en-US" dirty="0">
                <a:sym typeface="Georgia"/>
              </a:rPr>
              <a:t>What they needed</a:t>
            </a:r>
            <a:endParaRPr lang="en-US" dirty="0"/>
          </a:p>
        </p:txBody>
      </p:sp>
      <p:sp>
        <p:nvSpPr>
          <p:cNvPr id="9" name="Text Placeholder 8">
            <a:extLst>
              <a:ext uri="{FF2B5EF4-FFF2-40B4-BE49-F238E27FC236}">
                <a16:creationId xmlns:a16="http://schemas.microsoft.com/office/drawing/2014/main" id="{852EAC95-55CC-3AF7-3A1F-F7BCF36BCB26}"/>
              </a:ext>
            </a:extLst>
          </p:cNvPr>
          <p:cNvSpPr>
            <a:spLocks noGrp="1"/>
          </p:cNvSpPr>
          <p:nvPr>
            <p:ph type="body" sz="quarter" idx="29"/>
          </p:nvPr>
        </p:nvSpPr>
        <p:spPr/>
        <p:txBody>
          <a:bodyPr/>
          <a:lstStyle/>
          <a:p>
            <a:r>
              <a:rPr lang="en-US" dirty="0">
                <a:sym typeface="Georgia"/>
              </a:rPr>
              <a:t>How we helped</a:t>
            </a:r>
            <a:endParaRPr lang="en-US" dirty="0"/>
          </a:p>
        </p:txBody>
      </p:sp>
      <p:sp>
        <p:nvSpPr>
          <p:cNvPr id="11" name="Google Shape;21;p33">
            <a:extLst>
              <a:ext uri="{FF2B5EF4-FFF2-40B4-BE49-F238E27FC236}">
                <a16:creationId xmlns:a16="http://schemas.microsoft.com/office/drawing/2014/main" id="{E8D28C0A-81D6-7FC4-83C7-0CF84022EE4F}"/>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6</a:t>
            </a:fld>
            <a:endParaRPr lang="en-US" dirty="0"/>
          </a:p>
        </p:txBody>
      </p:sp>
    </p:spTree>
    <p:extLst>
      <p:ext uri="{BB962C8B-B14F-4D97-AF65-F5344CB8AC3E}">
        <p14:creationId xmlns:p14="http://schemas.microsoft.com/office/powerpoint/2010/main" val="860467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9B866-C659-B7FA-A21F-72AD1A2D766D}"/>
            </a:ext>
          </a:extLst>
        </p:cNvPr>
        <p:cNvGrpSpPr/>
        <p:nvPr/>
      </p:nvGrpSpPr>
      <p:grpSpPr>
        <a:xfrm>
          <a:off x="0" y="0"/>
          <a:ext cx="0" cy="0"/>
          <a:chOff x="0" y="0"/>
          <a:chExt cx="0" cy="0"/>
        </a:xfrm>
      </p:grpSpPr>
      <p:sp>
        <p:nvSpPr>
          <p:cNvPr id="5" name="Google Shape;22;p26">
            <a:extLst>
              <a:ext uri="{FF2B5EF4-FFF2-40B4-BE49-F238E27FC236}">
                <a16:creationId xmlns:a16="http://schemas.microsoft.com/office/drawing/2014/main" id="{6EC19FBF-B50A-EF9E-838A-5572E49701EA}"/>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Title 5">
            <a:extLst>
              <a:ext uri="{FF2B5EF4-FFF2-40B4-BE49-F238E27FC236}">
                <a16:creationId xmlns:a16="http://schemas.microsoft.com/office/drawing/2014/main" id="{2A11803E-6406-1413-7309-3C829380EB3C}"/>
              </a:ext>
            </a:extLst>
          </p:cNvPr>
          <p:cNvSpPr>
            <a:spLocks noGrp="1"/>
          </p:cNvSpPr>
          <p:nvPr>
            <p:ph type="title"/>
          </p:nvPr>
        </p:nvSpPr>
        <p:spPr/>
        <p:txBody>
          <a:bodyPr/>
          <a:lstStyle/>
          <a:p>
            <a:pPr lvl="0"/>
            <a:r>
              <a:rPr lang="en-US">
                <a:sym typeface="Georgia"/>
              </a:rPr>
              <a:t>Making four points on one page</a:t>
            </a:r>
            <a:endParaRPr lang="en-US" dirty="0">
              <a:sym typeface="Georgia"/>
            </a:endParaRPr>
          </a:p>
        </p:txBody>
      </p:sp>
      <p:sp>
        <p:nvSpPr>
          <p:cNvPr id="41" name="Text Placeholder 40">
            <a:extLst>
              <a:ext uri="{FF2B5EF4-FFF2-40B4-BE49-F238E27FC236}">
                <a16:creationId xmlns:a16="http://schemas.microsoft.com/office/drawing/2014/main" id="{957A2B0F-4D53-167B-7375-55C92F073C49}"/>
              </a:ext>
            </a:extLst>
          </p:cNvPr>
          <p:cNvSpPr>
            <a:spLocks noGrp="1"/>
          </p:cNvSpPr>
          <p:nvPr>
            <p:ph type="body" sz="quarter" idx="25"/>
          </p:nvPr>
        </p:nvSpPr>
        <p:spPr/>
        <p:txBody>
          <a:bodyPr/>
          <a:lstStyle/>
          <a:p>
            <a:pPr lvl="0"/>
            <a:r>
              <a:rPr lang="en-US">
                <a:sym typeface="Georgia"/>
              </a:rPr>
              <a:t>What they needed</a:t>
            </a:r>
            <a:endParaRPr lang="en-US" dirty="0"/>
          </a:p>
        </p:txBody>
      </p:sp>
      <p:sp>
        <p:nvSpPr>
          <p:cNvPr id="42" name="Text Placeholder 41">
            <a:extLst>
              <a:ext uri="{FF2B5EF4-FFF2-40B4-BE49-F238E27FC236}">
                <a16:creationId xmlns:a16="http://schemas.microsoft.com/office/drawing/2014/main" id="{68EC7682-C7F4-9CE6-B8CC-C395EC98D4F6}"/>
              </a:ext>
            </a:extLst>
          </p:cNvPr>
          <p:cNvSpPr>
            <a:spLocks noGrp="1"/>
          </p:cNvSpPr>
          <p:nvPr>
            <p:ph type="body" sz="quarter" idx="26"/>
          </p:nvPr>
        </p:nvSpPr>
        <p:spPr/>
        <p:txBody>
          <a:bodyPr/>
          <a:lstStyle/>
          <a:p>
            <a:pPr lvl="0"/>
            <a:r>
              <a:rPr lang="en-US">
                <a:sym typeface="Georgia"/>
              </a:rPr>
              <a:t>How we helped</a:t>
            </a:r>
            <a:endParaRPr lang="en-US" dirty="0"/>
          </a:p>
        </p:txBody>
      </p:sp>
      <p:sp>
        <p:nvSpPr>
          <p:cNvPr id="43" name="Text Placeholder 42">
            <a:extLst>
              <a:ext uri="{FF2B5EF4-FFF2-40B4-BE49-F238E27FC236}">
                <a16:creationId xmlns:a16="http://schemas.microsoft.com/office/drawing/2014/main" id="{9EEC4BFF-42C9-73E4-EC59-B5ECE29D609D}"/>
              </a:ext>
            </a:extLst>
          </p:cNvPr>
          <p:cNvSpPr>
            <a:spLocks noGrp="1"/>
          </p:cNvSpPr>
          <p:nvPr>
            <p:ph type="body" sz="quarter" idx="27"/>
          </p:nvPr>
        </p:nvSpPr>
        <p:spPr/>
        <p:txBody>
          <a:bodyPr/>
          <a:lstStyle/>
          <a:p>
            <a:pPr lvl="0"/>
            <a:r>
              <a:rPr lang="en-US">
                <a:sym typeface="Georgia"/>
              </a:rPr>
              <a:t>What the company got</a:t>
            </a:r>
            <a:endParaRPr lang="en-US" dirty="0"/>
          </a:p>
        </p:txBody>
      </p:sp>
      <p:sp>
        <p:nvSpPr>
          <p:cNvPr id="11" name="Text Placeholder 10">
            <a:extLst>
              <a:ext uri="{FF2B5EF4-FFF2-40B4-BE49-F238E27FC236}">
                <a16:creationId xmlns:a16="http://schemas.microsoft.com/office/drawing/2014/main" id="{ABF50FC5-75D6-E327-F8F6-181A2517C07E}"/>
              </a:ext>
            </a:extLst>
          </p:cNvPr>
          <p:cNvSpPr>
            <a:spLocks noGrp="1"/>
          </p:cNvSpPr>
          <p:nvPr>
            <p:ph type="body" sz="quarter" idx="12"/>
          </p:nvPr>
        </p:nvSpPr>
        <p:spPr/>
        <p:txBody>
          <a:bodyPr>
            <a:noAutofit/>
          </a:bodyPr>
          <a:lstStyle/>
          <a:p>
            <a:pPr lvl="0"/>
            <a:r>
              <a:rPr lang="en-US" dirty="0">
                <a:sym typeface="Georgia"/>
              </a:rPr>
              <a:t>Replace disconnected processes requiring multiple, time-consuming manual interventions with a user-friendly, end-to-end, automatically orchestrated, </a:t>
            </a:r>
            <a:br>
              <a:rPr lang="en-US" dirty="0">
                <a:sym typeface="Georgia"/>
              </a:rPr>
            </a:br>
            <a:r>
              <a:rPr lang="en-US" dirty="0">
                <a:sym typeface="Georgia"/>
              </a:rPr>
              <a:t>and integrated system.</a:t>
            </a:r>
            <a:endParaRPr lang="en-US" dirty="0"/>
          </a:p>
        </p:txBody>
      </p:sp>
      <p:sp>
        <p:nvSpPr>
          <p:cNvPr id="9" name="Text Placeholder 8">
            <a:extLst>
              <a:ext uri="{FF2B5EF4-FFF2-40B4-BE49-F238E27FC236}">
                <a16:creationId xmlns:a16="http://schemas.microsoft.com/office/drawing/2014/main" id="{28881D30-F49B-7BAC-F8E2-A10E1819F306}"/>
              </a:ext>
            </a:extLst>
          </p:cNvPr>
          <p:cNvSpPr>
            <a:spLocks noGrp="1"/>
          </p:cNvSpPr>
          <p:nvPr>
            <p:ph type="body" sz="quarter" idx="17"/>
          </p:nvPr>
        </p:nvSpPr>
        <p:spPr/>
        <p:txBody>
          <a:bodyPr>
            <a:normAutofit/>
          </a:bodyPr>
          <a:lstStyle/>
          <a:p>
            <a:pPr lvl="0"/>
            <a:r>
              <a:rPr lang="en-US" dirty="0"/>
              <a:t>Who we worked with</a:t>
            </a:r>
          </a:p>
        </p:txBody>
      </p:sp>
      <p:sp>
        <p:nvSpPr>
          <p:cNvPr id="62" name="Text Placeholder 61">
            <a:extLst>
              <a:ext uri="{FF2B5EF4-FFF2-40B4-BE49-F238E27FC236}">
                <a16:creationId xmlns:a16="http://schemas.microsoft.com/office/drawing/2014/main" id="{170B68A2-6D3D-C71E-C81D-D174B74C056F}"/>
              </a:ext>
            </a:extLst>
          </p:cNvPr>
          <p:cNvSpPr>
            <a:spLocks noGrp="1"/>
          </p:cNvSpPr>
          <p:nvPr>
            <p:ph type="body" sz="quarter" idx="21"/>
          </p:nvPr>
        </p:nvSpPr>
        <p:spPr/>
        <p:txBody>
          <a:bodyPr>
            <a:normAutofit/>
          </a:bodyPr>
          <a:lstStyle/>
          <a:p>
            <a:pPr lvl="0"/>
            <a:r>
              <a:rPr lang="en-US">
                <a:sym typeface="Georgia"/>
              </a:rPr>
              <a:t>Dropbox selected Genpact </a:t>
            </a:r>
            <a:br>
              <a:rPr lang="en-US">
                <a:sym typeface="Georgia"/>
              </a:rPr>
            </a:br>
            <a:r>
              <a:rPr lang="en-US">
                <a:sym typeface="Georgia"/>
              </a:rPr>
              <a:t>as its consulting and implementation partner to build a highly efficient, </a:t>
            </a:r>
            <a:br>
              <a:rPr lang="en-US">
                <a:sym typeface="Georgia"/>
              </a:rPr>
            </a:br>
            <a:r>
              <a:rPr lang="en-US">
                <a:sym typeface="Georgia"/>
              </a:rPr>
              <a:t>cross-functional, transparent purchasing experience for all employees and vendors.</a:t>
            </a:r>
            <a:endParaRPr lang="en-US"/>
          </a:p>
          <a:p>
            <a:endParaRPr lang="en-GB" dirty="0"/>
          </a:p>
        </p:txBody>
      </p:sp>
      <p:sp>
        <p:nvSpPr>
          <p:cNvPr id="63" name="Text Placeholder 62">
            <a:extLst>
              <a:ext uri="{FF2B5EF4-FFF2-40B4-BE49-F238E27FC236}">
                <a16:creationId xmlns:a16="http://schemas.microsoft.com/office/drawing/2014/main" id="{866CAB5E-6536-33F2-444A-457C9F37578A}"/>
              </a:ext>
            </a:extLst>
          </p:cNvPr>
          <p:cNvSpPr>
            <a:spLocks noGrp="1"/>
          </p:cNvSpPr>
          <p:nvPr>
            <p:ph type="body" sz="quarter" idx="22"/>
          </p:nvPr>
        </p:nvSpPr>
        <p:spPr/>
        <p:txBody>
          <a:bodyPr>
            <a:normAutofit/>
          </a:bodyPr>
          <a:lstStyle/>
          <a:p>
            <a:pPr lvl="1"/>
            <a:r>
              <a:rPr lang="en-US">
                <a:sym typeface="Georgia"/>
              </a:rPr>
              <a:t>A 50%+ reduction in procurement cycle</a:t>
            </a:r>
            <a:endParaRPr lang="en-US"/>
          </a:p>
          <a:p>
            <a:pPr lvl="1"/>
            <a:r>
              <a:rPr lang="en-US">
                <a:sym typeface="Georgia"/>
              </a:rPr>
              <a:t>1,000+ ERP and risk assessments automated</a:t>
            </a:r>
            <a:endParaRPr lang="en-US"/>
          </a:p>
          <a:p>
            <a:pPr lvl="1"/>
            <a:r>
              <a:rPr lang="en-US">
                <a:sym typeface="Georgia"/>
              </a:rPr>
              <a:t>99% compliance rate with the new process</a:t>
            </a:r>
            <a:endParaRPr lang="en-US" dirty="0"/>
          </a:p>
        </p:txBody>
      </p:sp>
      <p:sp>
        <p:nvSpPr>
          <p:cNvPr id="40" name="Text Placeholder 39">
            <a:extLst>
              <a:ext uri="{FF2B5EF4-FFF2-40B4-BE49-F238E27FC236}">
                <a16:creationId xmlns:a16="http://schemas.microsoft.com/office/drawing/2014/main" id="{46A4763B-7489-E400-3BE9-35132F3714BF}"/>
              </a:ext>
            </a:extLst>
          </p:cNvPr>
          <p:cNvSpPr>
            <a:spLocks noGrp="1"/>
          </p:cNvSpPr>
          <p:nvPr>
            <p:ph type="body" sz="quarter" idx="23"/>
          </p:nvPr>
        </p:nvSpPr>
        <p:spPr/>
        <p:txBody>
          <a:bodyPr/>
          <a:lstStyle/>
          <a:p>
            <a:pPr lvl="0"/>
            <a:r>
              <a:rPr lang="en-US" dirty="0">
                <a:sym typeface="Georgia"/>
              </a:rPr>
              <a:t>Dropbox's software is used by 700 million users in 180 countries to collaborate seamlessly and deliver work faster.</a:t>
            </a:r>
            <a:endParaRPr lang="en-US" dirty="0"/>
          </a:p>
        </p:txBody>
      </p:sp>
      <p:sp>
        <p:nvSpPr>
          <p:cNvPr id="4" name="Google Shape;21;p33">
            <a:extLst>
              <a:ext uri="{FF2B5EF4-FFF2-40B4-BE49-F238E27FC236}">
                <a16:creationId xmlns:a16="http://schemas.microsoft.com/office/drawing/2014/main" id="{A6BCABE6-1FE0-DBA2-CD1B-D7D9F35C5ED2}"/>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7</a:t>
            </a:fld>
            <a:endParaRPr lang="en-US" dirty="0"/>
          </a:p>
        </p:txBody>
      </p:sp>
    </p:spTree>
    <p:extLst>
      <p:ext uri="{BB962C8B-B14F-4D97-AF65-F5344CB8AC3E}">
        <p14:creationId xmlns:p14="http://schemas.microsoft.com/office/powerpoint/2010/main" val="22521803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5A613-272E-7F67-2801-50E18B48FC1B}"/>
            </a:ext>
          </a:extLst>
        </p:cNvPr>
        <p:cNvGrpSpPr/>
        <p:nvPr/>
      </p:nvGrpSpPr>
      <p:grpSpPr>
        <a:xfrm>
          <a:off x="0" y="0"/>
          <a:ext cx="0" cy="0"/>
          <a:chOff x="0" y="0"/>
          <a:chExt cx="0" cy="0"/>
        </a:xfrm>
      </p:grpSpPr>
      <p:sp>
        <p:nvSpPr>
          <p:cNvPr id="9" name="Google Shape;22;p26">
            <a:extLst>
              <a:ext uri="{FF2B5EF4-FFF2-40B4-BE49-F238E27FC236}">
                <a16:creationId xmlns:a16="http://schemas.microsoft.com/office/drawing/2014/main" id="{AE8DAEBF-9056-BB80-DD68-DD2B461DF7B4}"/>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6" name="Title 5">
            <a:extLst>
              <a:ext uri="{FF2B5EF4-FFF2-40B4-BE49-F238E27FC236}">
                <a16:creationId xmlns:a16="http://schemas.microsoft.com/office/drawing/2014/main" id="{407691F9-7F24-B031-D3FE-CBBFD0005F72}"/>
              </a:ext>
            </a:extLst>
          </p:cNvPr>
          <p:cNvSpPr>
            <a:spLocks noGrp="1"/>
          </p:cNvSpPr>
          <p:nvPr>
            <p:ph type="title"/>
          </p:nvPr>
        </p:nvSpPr>
        <p:spPr/>
        <p:txBody>
          <a:bodyPr/>
          <a:lstStyle/>
          <a:p>
            <a:pPr lvl="0"/>
            <a:r>
              <a:rPr lang="en-US" dirty="0">
                <a:sym typeface="Georgia"/>
              </a:rPr>
              <a:t>Layering multiple images </a:t>
            </a:r>
          </a:p>
        </p:txBody>
      </p:sp>
      <p:pic>
        <p:nvPicPr>
          <p:cNvPr id="4" name="Google Shape;154;p10" descr="A close-up of a computer&#10;&#10;Description automatically generated">
            <a:extLst>
              <a:ext uri="{FF2B5EF4-FFF2-40B4-BE49-F238E27FC236}">
                <a16:creationId xmlns:a16="http://schemas.microsoft.com/office/drawing/2014/main" id="{B65E593E-EAA6-3D5E-F649-9608FC2D1834}"/>
              </a:ext>
            </a:extLst>
          </p:cNvPr>
          <p:cNvPicPr preferRelativeResize="0"/>
          <p:nvPr/>
        </p:nvPicPr>
        <p:blipFill rotWithShape="1">
          <a:blip r:embed="rId2">
            <a:alphaModFix/>
          </a:blip>
          <a:srcRect l="806" t="806" r="806" b="806"/>
          <a:stretch/>
        </p:blipFill>
        <p:spPr>
          <a:xfrm>
            <a:off x="5576047" y="1184275"/>
            <a:ext cx="6159500" cy="4279900"/>
          </a:xfrm>
          <a:prstGeom prst="rect">
            <a:avLst/>
          </a:prstGeom>
          <a:noFill/>
          <a:ln>
            <a:noFill/>
          </a:ln>
        </p:spPr>
      </p:pic>
      <p:pic>
        <p:nvPicPr>
          <p:cNvPr id="5" name="Google Shape;155;p10" descr="A close-up of a pair of hands&#10;&#10;Description automatically generated">
            <a:extLst>
              <a:ext uri="{FF2B5EF4-FFF2-40B4-BE49-F238E27FC236}">
                <a16:creationId xmlns:a16="http://schemas.microsoft.com/office/drawing/2014/main" id="{E46AFB1E-8D89-0D37-F604-05BD5D780926}"/>
              </a:ext>
            </a:extLst>
          </p:cNvPr>
          <p:cNvPicPr preferRelativeResize="0"/>
          <p:nvPr/>
        </p:nvPicPr>
        <p:blipFill rotWithShape="1">
          <a:blip r:embed="rId3">
            <a:alphaModFix/>
          </a:blip>
          <a:srcRect t="2030" b="2963"/>
          <a:stretch/>
        </p:blipFill>
        <p:spPr>
          <a:xfrm>
            <a:off x="2222193" y="2164415"/>
            <a:ext cx="4381500" cy="4693585"/>
          </a:xfrm>
          <a:prstGeom prst="rect">
            <a:avLst/>
          </a:prstGeom>
          <a:noFill/>
          <a:ln>
            <a:noFill/>
          </a:ln>
        </p:spPr>
      </p:pic>
      <p:pic>
        <p:nvPicPr>
          <p:cNvPr id="7" name="Google Shape;159;p10" descr="A transparent robot with legs&#10;&#10;Description automatically generated with medium confidence">
            <a:extLst>
              <a:ext uri="{FF2B5EF4-FFF2-40B4-BE49-F238E27FC236}">
                <a16:creationId xmlns:a16="http://schemas.microsoft.com/office/drawing/2014/main" id="{6EDFBF14-F98A-77AE-919E-5231A6815FFC}"/>
              </a:ext>
            </a:extLst>
          </p:cNvPr>
          <p:cNvPicPr preferRelativeResize="0"/>
          <p:nvPr/>
        </p:nvPicPr>
        <p:blipFill rotWithShape="1">
          <a:blip r:embed="rId4">
            <a:alphaModFix/>
          </a:blip>
          <a:srcRect/>
          <a:stretch/>
        </p:blipFill>
        <p:spPr>
          <a:xfrm>
            <a:off x="1257300" y="1184275"/>
            <a:ext cx="1981200" cy="3949700"/>
          </a:xfrm>
          <a:prstGeom prst="rect">
            <a:avLst/>
          </a:prstGeom>
          <a:noFill/>
          <a:ln>
            <a:noFill/>
          </a:ln>
        </p:spPr>
      </p:pic>
      <p:sp>
        <p:nvSpPr>
          <p:cNvPr id="8" name="Google Shape;21;p33">
            <a:extLst>
              <a:ext uri="{FF2B5EF4-FFF2-40B4-BE49-F238E27FC236}">
                <a16:creationId xmlns:a16="http://schemas.microsoft.com/office/drawing/2014/main" id="{B80BD3F1-1A80-7242-0627-C06C886237E5}"/>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8</a:t>
            </a:fld>
            <a:endParaRPr lang="en-US" dirty="0"/>
          </a:p>
        </p:txBody>
      </p:sp>
      <p:grpSp>
        <p:nvGrpSpPr>
          <p:cNvPr id="10" name="Group 9">
            <a:extLst>
              <a:ext uri="{FF2B5EF4-FFF2-40B4-BE49-F238E27FC236}">
                <a16:creationId xmlns:a16="http://schemas.microsoft.com/office/drawing/2014/main" id="{FF515C20-8372-52CD-3F36-E051D0DBADD4}"/>
              </a:ext>
            </a:extLst>
          </p:cNvPr>
          <p:cNvGrpSpPr/>
          <p:nvPr/>
        </p:nvGrpSpPr>
        <p:grpSpPr>
          <a:xfrm>
            <a:off x="6858460" y="5646573"/>
            <a:ext cx="710126" cy="196850"/>
            <a:chOff x="1601959" y="2654797"/>
            <a:chExt cx="710126" cy="196850"/>
          </a:xfrm>
        </p:grpSpPr>
        <p:pic>
          <p:nvPicPr>
            <p:cNvPr id="11" name="Graphic 10">
              <a:extLst>
                <a:ext uri="{FF2B5EF4-FFF2-40B4-BE49-F238E27FC236}">
                  <a16:creationId xmlns:a16="http://schemas.microsoft.com/office/drawing/2014/main" id="{BFAE6D72-7097-8CFF-CA21-CC625978129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589656" y="2667100"/>
              <a:ext cx="196850" cy="172244"/>
            </a:xfrm>
            <a:prstGeom prst="rect">
              <a:avLst/>
            </a:prstGeom>
          </p:spPr>
        </p:pic>
        <p:pic>
          <p:nvPicPr>
            <p:cNvPr id="12" name="Graphic 11">
              <a:extLst>
                <a:ext uri="{FF2B5EF4-FFF2-40B4-BE49-F238E27FC236}">
                  <a16:creationId xmlns:a16="http://schemas.microsoft.com/office/drawing/2014/main" id="{62607BB3-45BA-3F89-F9B5-7DC39F09AED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768950" y="2667100"/>
              <a:ext cx="196850" cy="172244"/>
            </a:xfrm>
            <a:prstGeom prst="rect">
              <a:avLst/>
            </a:prstGeom>
          </p:spPr>
        </p:pic>
        <p:pic>
          <p:nvPicPr>
            <p:cNvPr id="13" name="Graphic 12">
              <a:extLst>
                <a:ext uri="{FF2B5EF4-FFF2-40B4-BE49-F238E27FC236}">
                  <a16:creationId xmlns:a16="http://schemas.microsoft.com/office/drawing/2014/main" id="{1F8E7306-FDAA-F373-9419-66785F03D1C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948244" y="2667100"/>
              <a:ext cx="196850" cy="172244"/>
            </a:xfrm>
            <a:prstGeom prst="rect">
              <a:avLst/>
            </a:prstGeom>
          </p:spPr>
        </p:pic>
        <p:pic>
          <p:nvPicPr>
            <p:cNvPr id="14" name="Graphic 13">
              <a:extLst>
                <a:ext uri="{FF2B5EF4-FFF2-40B4-BE49-F238E27FC236}">
                  <a16:creationId xmlns:a16="http://schemas.microsoft.com/office/drawing/2014/main" id="{9AC3844E-4AA9-A7F0-D8F5-92D21B03C2A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2127538" y="2667100"/>
              <a:ext cx="196850" cy="172244"/>
            </a:xfrm>
            <a:prstGeom prst="rect">
              <a:avLst/>
            </a:prstGeom>
          </p:spPr>
        </p:pic>
      </p:grpSp>
    </p:spTree>
    <p:extLst>
      <p:ext uri="{BB962C8B-B14F-4D97-AF65-F5344CB8AC3E}">
        <p14:creationId xmlns:p14="http://schemas.microsoft.com/office/powerpoint/2010/main" val="1509669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1E929-5EFC-D1B1-3D36-3D2B61C39791}"/>
            </a:ext>
          </a:extLst>
        </p:cNvPr>
        <p:cNvGrpSpPr/>
        <p:nvPr/>
      </p:nvGrpSpPr>
      <p:grpSpPr>
        <a:xfrm>
          <a:off x="0" y="0"/>
          <a:ext cx="0" cy="0"/>
          <a:chOff x="0" y="0"/>
          <a:chExt cx="0" cy="0"/>
        </a:xfrm>
      </p:grpSpPr>
      <p:pic>
        <p:nvPicPr>
          <p:cNvPr id="46" name="Picture Placeholder 45">
            <a:extLst>
              <a:ext uri="{FF2B5EF4-FFF2-40B4-BE49-F238E27FC236}">
                <a16:creationId xmlns:a16="http://schemas.microsoft.com/office/drawing/2014/main" id="{EC44559E-2EB8-423A-F60E-BAB436B65AA6}"/>
              </a:ext>
            </a:extLst>
          </p:cNvPr>
          <p:cNvPicPr>
            <a:picLocks noGrp="1" noChangeAspect="1"/>
          </p:cNvPicPr>
          <p:nvPr>
            <p:ph type="pic" sz="quarter" idx="14"/>
          </p:nvPr>
        </p:nvPicPr>
        <p:blipFill rotWithShape="1">
          <a:blip r:embed="rId3"/>
          <a:srcRect l="23750" r="23750"/>
          <a:stretch/>
        </p:blipFill>
        <p:spPr/>
      </p:pic>
      <p:pic>
        <p:nvPicPr>
          <p:cNvPr id="54" name="Picture Placeholder 53">
            <a:extLst>
              <a:ext uri="{FF2B5EF4-FFF2-40B4-BE49-F238E27FC236}">
                <a16:creationId xmlns:a16="http://schemas.microsoft.com/office/drawing/2014/main" id="{3A96A336-2AC6-95B1-AB27-186EE60129F5}"/>
              </a:ext>
            </a:extLst>
          </p:cNvPr>
          <p:cNvPicPr>
            <a:picLocks noGrp="1" noChangeAspect="1"/>
          </p:cNvPicPr>
          <p:nvPr>
            <p:ph type="pic" sz="quarter" idx="15"/>
          </p:nvPr>
        </p:nvPicPr>
        <p:blipFill rotWithShape="1">
          <a:blip r:embed="rId4"/>
          <a:srcRect t="6061" b="6061"/>
          <a:stretch/>
        </p:blipFill>
        <p:spPr/>
      </p:pic>
      <p:pic>
        <p:nvPicPr>
          <p:cNvPr id="61" name="Picture Placeholder 60">
            <a:extLst>
              <a:ext uri="{FF2B5EF4-FFF2-40B4-BE49-F238E27FC236}">
                <a16:creationId xmlns:a16="http://schemas.microsoft.com/office/drawing/2014/main" id="{CB3839DB-217D-F4EE-FCFF-3984418FF8DF}"/>
              </a:ext>
            </a:extLst>
          </p:cNvPr>
          <p:cNvPicPr>
            <a:picLocks noGrp="1" noChangeAspect="1"/>
          </p:cNvPicPr>
          <p:nvPr>
            <p:ph type="pic" sz="quarter" idx="16"/>
          </p:nvPr>
        </p:nvPicPr>
        <p:blipFill rotWithShape="1">
          <a:blip r:embed="rId5"/>
          <a:srcRect t="16176" b="16176"/>
          <a:stretch/>
        </p:blipFill>
        <p:spPr/>
      </p:pic>
      <p:pic>
        <p:nvPicPr>
          <p:cNvPr id="75" name="Picture Placeholder 74">
            <a:extLst>
              <a:ext uri="{FF2B5EF4-FFF2-40B4-BE49-F238E27FC236}">
                <a16:creationId xmlns:a16="http://schemas.microsoft.com/office/drawing/2014/main" id="{0F1B8975-7A7A-822F-E6D8-546A80F3A274}"/>
              </a:ext>
            </a:extLst>
          </p:cNvPr>
          <p:cNvPicPr>
            <a:picLocks noGrp="1" noChangeAspect="1"/>
          </p:cNvPicPr>
          <p:nvPr>
            <p:ph type="pic" sz="quarter" idx="17"/>
          </p:nvPr>
        </p:nvPicPr>
        <p:blipFill rotWithShape="1">
          <a:blip r:embed="rId6"/>
          <a:srcRect/>
          <a:stretch/>
        </p:blipFill>
        <p:spPr/>
      </p:pic>
      <p:pic>
        <p:nvPicPr>
          <p:cNvPr id="80" name="Picture Placeholder 79">
            <a:extLst>
              <a:ext uri="{FF2B5EF4-FFF2-40B4-BE49-F238E27FC236}">
                <a16:creationId xmlns:a16="http://schemas.microsoft.com/office/drawing/2014/main" id="{BC42998B-EE5D-6F59-DAEE-8F5AC457D177}"/>
              </a:ext>
            </a:extLst>
          </p:cNvPr>
          <p:cNvPicPr>
            <a:picLocks noGrp="1" noChangeAspect="1"/>
          </p:cNvPicPr>
          <p:nvPr>
            <p:ph type="pic" sz="quarter" idx="18"/>
          </p:nvPr>
        </p:nvPicPr>
        <p:blipFill rotWithShape="1">
          <a:blip r:embed="rId7"/>
          <a:srcRect l="1389" r="1389"/>
          <a:stretch/>
        </p:blipFill>
        <p:spPr/>
      </p:pic>
      <p:pic>
        <p:nvPicPr>
          <p:cNvPr id="95" name="Picture Placeholder 94">
            <a:extLst>
              <a:ext uri="{FF2B5EF4-FFF2-40B4-BE49-F238E27FC236}">
                <a16:creationId xmlns:a16="http://schemas.microsoft.com/office/drawing/2014/main" id="{FB990FCF-E0C4-EB4B-74A9-9980E36B0F8C}"/>
              </a:ext>
            </a:extLst>
          </p:cNvPr>
          <p:cNvPicPr>
            <a:picLocks noGrp="1" noChangeAspect="1"/>
          </p:cNvPicPr>
          <p:nvPr>
            <p:ph type="pic" sz="quarter" idx="19"/>
          </p:nvPr>
        </p:nvPicPr>
        <p:blipFill rotWithShape="1">
          <a:blip r:embed="rId8"/>
          <a:srcRect t="3947" b="3947"/>
          <a:stretch/>
        </p:blipFill>
        <p:spPr/>
      </p:pic>
      <p:sp>
        <p:nvSpPr>
          <p:cNvPr id="24" name="Text Placeholder 23">
            <a:extLst>
              <a:ext uri="{FF2B5EF4-FFF2-40B4-BE49-F238E27FC236}">
                <a16:creationId xmlns:a16="http://schemas.microsoft.com/office/drawing/2014/main" id="{74054D22-784C-A20A-6753-7FDF358CF5E3}"/>
              </a:ext>
            </a:extLst>
          </p:cNvPr>
          <p:cNvSpPr>
            <a:spLocks noGrp="1"/>
          </p:cNvSpPr>
          <p:nvPr>
            <p:ph type="body" sz="quarter" idx="12"/>
          </p:nvPr>
        </p:nvSpPr>
        <p:spPr/>
        <p:txBody>
          <a:bodyPr>
            <a:normAutofit/>
          </a:bodyPr>
          <a:lstStyle/>
          <a:p>
            <a:pPr lvl="0"/>
            <a:r>
              <a:rPr lang="en-US" dirty="0">
                <a:sym typeface="Georgia"/>
              </a:rPr>
              <a:t>Strategic Advisory</a:t>
            </a:r>
            <a:endParaRPr lang="en-US" dirty="0"/>
          </a:p>
        </p:txBody>
      </p:sp>
      <p:sp>
        <p:nvSpPr>
          <p:cNvPr id="31" name="Text Placeholder 30">
            <a:extLst>
              <a:ext uri="{FF2B5EF4-FFF2-40B4-BE49-F238E27FC236}">
                <a16:creationId xmlns:a16="http://schemas.microsoft.com/office/drawing/2014/main" id="{E9F56FBB-D349-D2EB-C1AA-95B9F080ADB7}"/>
              </a:ext>
            </a:extLst>
          </p:cNvPr>
          <p:cNvSpPr>
            <a:spLocks noGrp="1"/>
          </p:cNvSpPr>
          <p:nvPr>
            <p:ph type="body" sz="quarter" idx="20"/>
          </p:nvPr>
        </p:nvSpPr>
        <p:spPr/>
        <p:txBody>
          <a:bodyPr>
            <a:normAutofit/>
          </a:bodyPr>
          <a:lstStyle/>
          <a:p>
            <a:pPr lvl="0"/>
            <a:r>
              <a:rPr lang="en-US" dirty="0">
                <a:sym typeface="Georgia"/>
              </a:rPr>
              <a:t>Managed Services</a:t>
            </a:r>
            <a:endParaRPr lang="en-US" dirty="0"/>
          </a:p>
        </p:txBody>
      </p:sp>
      <p:sp>
        <p:nvSpPr>
          <p:cNvPr id="32" name="Text Placeholder 31">
            <a:extLst>
              <a:ext uri="{FF2B5EF4-FFF2-40B4-BE49-F238E27FC236}">
                <a16:creationId xmlns:a16="http://schemas.microsoft.com/office/drawing/2014/main" id="{36ADBA1C-59B0-DB51-37DE-C21125271C25}"/>
              </a:ext>
            </a:extLst>
          </p:cNvPr>
          <p:cNvSpPr>
            <a:spLocks noGrp="1"/>
          </p:cNvSpPr>
          <p:nvPr>
            <p:ph type="body" sz="quarter" idx="21"/>
          </p:nvPr>
        </p:nvSpPr>
        <p:spPr/>
        <p:txBody>
          <a:bodyPr>
            <a:normAutofit/>
          </a:bodyPr>
          <a:lstStyle/>
          <a:p>
            <a:pPr lvl="0"/>
            <a:r>
              <a:rPr lang="en-US" dirty="0">
                <a:sym typeface="Georgia"/>
              </a:rPr>
              <a:t>AI and Data</a:t>
            </a:r>
            <a:endParaRPr lang="en-US" dirty="0"/>
          </a:p>
        </p:txBody>
      </p:sp>
      <p:sp>
        <p:nvSpPr>
          <p:cNvPr id="33" name="Text Placeholder 32">
            <a:extLst>
              <a:ext uri="{FF2B5EF4-FFF2-40B4-BE49-F238E27FC236}">
                <a16:creationId xmlns:a16="http://schemas.microsoft.com/office/drawing/2014/main" id="{BEA317D3-E12B-D872-0D88-30B083BBA8EA}"/>
              </a:ext>
            </a:extLst>
          </p:cNvPr>
          <p:cNvSpPr>
            <a:spLocks noGrp="1"/>
          </p:cNvSpPr>
          <p:nvPr>
            <p:ph type="body" sz="quarter" idx="22"/>
          </p:nvPr>
        </p:nvSpPr>
        <p:spPr/>
        <p:txBody>
          <a:bodyPr>
            <a:noAutofit/>
          </a:bodyPr>
          <a:lstStyle/>
          <a:p>
            <a:pPr lvl="0"/>
            <a:r>
              <a:rPr lang="en-US" dirty="0">
                <a:sym typeface="Georgia"/>
              </a:rPr>
              <a:t>System of Engagement</a:t>
            </a:r>
            <a:endParaRPr lang="en-US" dirty="0"/>
          </a:p>
        </p:txBody>
      </p:sp>
      <p:sp>
        <p:nvSpPr>
          <p:cNvPr id="34" name="Text Placeholder 33">
            <a:extLst>
              <a:ext uri="{FF2B5EF4-FFF2-40B4-BE49-F238E27FC236}">
                <a16:creationId xmlns:a16="http://schemas.microsoft.com/office/drawing/2014/main" id="{F18C01B6-3000-7A67-FBE3-C498791AD175}"/>
              </a:ext>
            </a:extLst>
          </p:cNvPr>
          <p:cNvSpPr>
            <a:spLocks noGrp="1"/>
          </p:cNvSpPr>
          <p:nvPr>
            <p:ph type="body" sz="quarter" idx="23"/>
          </p:nvPr>
        </p:nvSpPr>
        <p:spPr/>
        <p:txBody>
          <a:bodyPr>
            <a:normAutofit/>
          </a:bodyPr>
          <a:lstStyle/>
          <a:p>
            <a:pPr lvl="0"/>
            <a:r>
              <a:rPr lang="en-US" dirty="0">
                <a:sym typeface="Georgia"/>
              </a:rPr>
              <a:t>System of Records</a:t>
            </a:r>
            <a:endParaRPr lang="en-US" dirty="0"/>
          </a:p>
        </p:txBody>
      </p:sp>
      <p:sp>
        <p:nvSpPr>
          <p:cNvPr id="35" name="Text Placeholder 34">
            <a:extLst>
              <a:ext uri="{FF2B5EF4-FFF2-40B4-BE49-F238E27FC236}">
                <a16:creationId xmlns:a16="http://schemas.microsoft.com/office/drawing/2014/main" id="{F60AA465-B049-ECBE-670D-058B1EDDF749}"/>
              </a:ext>
            </a:extLst>
          </p:cNvPr>
          <p:cNvSpPr>
            <a:spLocks noGrp="1"/>
          </p:cNvSpPr>
          <p:nvPr>
            <p:ph type="body" sz="quarter" idx="24"/>
          </p:nvPr>
        </p:nvSpPr>
        <p:spPr/>
        <p:txBody>
          <a:bodyPr>
            <a:normAutofit/>
          </a:bodyPr>
          <a:lstStyle/>
          <a:p>
            <a:pPr lvl="0"/>
            <a:r>
              <a:rPr lang="en-US" dirty="0">
                <a:sym typeface="Georgia"/>
              </a:rPr>
              <a:t>Infrastructure/Cloud</a:t>
            </a:r>
            <a:endParaRPr lang="en-US" dirty="0"/>
          </a:p>
        </p:txBody>
      </p:sp>
      <p:sp>
        <p:nvSpPr>
          <p:cNvPr id="36" name="Text Placeholder 35">
            <a:extLst>
              <a:ext uri="{FF2B5EF4-FFF2-40B4-BE49-F238E27FC236}">
                <a16:creationId xmlns:a16="http://schemas.microsoft.com/office/drawing/2014/main" id="{63367424-6D1F-7D76-C224-63F16365E078}"/>
              </a:ext>
            </a:extLst>
          </p:cNvPr>
          <p:cNvSpPr>
            <a:spLocks noGrp="1"/>
          </p:cNvSpPr>
          <p:nvPr>
            <p:ph type="body" sz="quarter" idx="25"/>
          </p:nvPr>
        </p:nvSpPr>
        <p:spPr/>
        <p:txBody>
          <a:bodyPr>
            <a:normAutofit/>
          </a:bodyPr>
          <a:lstStyle/>
          <a:p>
            <a:pPr lvl="0"/>
            <a:r>
              <a:rPr lang="en-US" dirty="0">
                <a:sym typeface="Georgia"/>
              </a:rPr>
              <a:t>Strategic advisory includes advising CFOs on Org design, Performance Management</a:t>
            </a:r>
            <a:endParaRPr lang="en-US" dirty="0"/>
          </a:p>
        </p:txBody>
      </p:sp>
      <p:sp>
        <p:nvSpPr>
          <p:cNvPr id="37" name="Text Placeholder 36">
            <a:extLst>
              <a:ext uri="{FF2B5EF4-FFF2-40B4-BE49-F238E27FC236}">
                <a16:creationId xmlns:a16="http://schemas.microsoft.com/office/drawing/2014/main" id="{3C07E3EA-B577-7CFF-5000-2B42F2545E11}"/>
              </a:ext>
            </a:extLst>
          </p:cNvPr>
          <p:cNvSpPr>
            <a:spLocks noGrp="1"/>
          </p:cNvSpPr>
          <p:nvPr>
            <p:ph type="body" sz="quarter" idx="26"/>
          </p:nvPr>
        </p:nvSpPr>
        <p:spPr/>
        <p:txBody>
          <a:bodyPr>
            <a:noAutofit/>
          </a:bodyPr>
          <a:lstStyle/>
          <a:p>
            <a:pPr lvl="0"/>
            <a:r>
              <a:rPr lang="en-US" dirty="0">
                <a:sym typeface="Georgia"/>
              </a:rPr>
              <a:t>Managed Services consists of all activities and processes required to maintain financial operations, using people &amp; technology</a:t>
            </a:r>
            <a:endParaRPr lang="en-US" dirty="0"/>
          </a:p>
        </p:txBody>
      </p:sp>
      <p:sp>
        <p:nvSpPr>
          <p:cNvPr id="38" name="Text Placeholder 37">
            <a:extLst>
              <a:ext uri="{FF2B5EF4-FFF2-40B4-BE49-F238E27FC236}">
                <a16:creationId xmlns:a16="http://schemas.microsoft.com/office/drawing/2014/main" id="{24BF8AAD-876E-193D-3D73-4C30B750BE0F}"/>
              </a:ext>
            </a:extLst>
          </p:cNvPr>
          <p:cNvSpPr>
            <a:spLocks noGrp="1"/>
          </p:cNvSpPr>
          <p:nvPr>
            <p:ph type="body" sz="quarter" idx="27"/>
          </p:nvPr>
        </p:nvSpPr>
        <p:spPr/>
        <p:txBody>
          <a:bodyPr>
            <a:noAutofit/>
          </a:bodyPr>
          <a:lstStyle/>
          <a:p>
            <a:pPr lvl="0"/>
            <a:r>
              <a:rPr lang="en-US" dirty="0">
                <a:sym typeface="Georgia"/>
              </a:rPr>
              <a:t>AI &amp; Data layer focuses on leveraging data analytics, ML and AI to extract insights and support data-driven decision making</a:t>
            </a:r>
            <a:endParaRPr lang="en-US" dirty="0"/>
          </a:p>
        </p:txBody>
      </p:sp>
      <p:sp>
        <p:nvSpPr>
          <p:cNvPr id="39" name="Text Placeholder 38">
            <a:extLst>
              <a:ext uri="{FF2B5EF4-FFF2-40B4-BE49-F238E27FC236}">
                <a16:creationId xmlns:a16="http://schemas.microsoft.com/office/drawing/2014/main" id="{34E07D7B-0FAC-0454-3774-441AD4F77FB3}"/>
              </a:ext>
            </a:extLst>
          </p:cNvPr>
          <p:cNvSpPr>
            <a:spLocks noGrp="1"/>
          </p:cNvSpPr>
          <p:nvPr>
            <p:ph type="body" sz="quarter" idx="28"/>
          </p:nvPr>
        </p:nvSpPr>
        <p:spPr/>
        <p:txBody>
          <a:bodyPr>
            <a:noAutofit/>
          </a:bodyPr>
          <a:lstStyle/>
          <a:p>
            <a:pPr lvl="0"/>
            <a:r>
              <a:rPr lang="en-US" dirty="0">
                <a:sym typeface="Georgia"/>
              </a:rPr>
              <a:t>SOE works with SOR to streamline financial processes, leading to higher efficiency &amp; improved outcomes</a:t>
            </a:r>
            <a:endParaRPr lang="en-US" dirty="0"/>
          </a:p>
        </p:txBody>
      </p:sp>
      <p:sp>
        <p:nvSpPr>
          <p:cNvPr id="40" name="Text Placeholder 39">
            <a:extLst>
              <a:ext uri="{FF2B5EF4-FFF2-40B4-BE49-F238E27FC236}">
                <a16:creationId xmlns:a16="http://schemas.microsoft.com/office/drawing/2014/main" id="{FD1B7D47-1053-3FF8-8B47-A4C64C7B000D}"/>
              </a:ext>
            </a:extLst>
          </p:cNvPr>
          <p:cNvSpPr>
            <a:spLocks noGrp="1"/>
          </p:cNvSpPr>
          <p:nvPr>
            <p:ph type="body" sz="quarter" idx="29"/>
          </p:nvPr>
        </p:nvSpPr>
        <p:spPr/>
        <p:txBody>
          <a:bodyPr>
            <a:noAutofit/>
          </a:bodyPr>
          <a:lstStyle/>
          <a:p>
            <a:pPr lvl="0"/>
            <a:r>
              <a:rPr lang="en-US" dirty="0">
                <a:sym typeface="Georgia"/>
              </a:rPr>
              <a:t>SOR / ERP serves as the single source of truth for all transactions, accounting entries, and reporting</a:t>
            </a:r>
            <a:endParaRPr lang="en-US" dirty="0"/>
          </a:p>
        </p:txBody>
      </p:sp>
      <p:sp>
        <p:nvSpPr>
          <p:cNvPr id="41" name="Text Placeholder 40">
            <a:extLst>
              <a:ext uri="{FF2B5EF4-FFF2-40B4-BE49-F238E27FC236}">
                <a16:creationId xmlns:a16="http://schemas.microsoft.com/office/drawing/2014/main" id="{8B3869D2-38B5-3BF6-F0B7-59C0926381B6}"/>
              </a:ext>
            </a:extLst>
          </p:cNvPr>
          <p:cNvSpPr>
            <a:spLocks noGrp="1"/>
          </p:cNvSpPr>
          <p:nvPr>
            <p:ph type="body" sz="quarter" idx="30"/>
          </p:nvPr>
        </p:nvSpPr>
        <p:spPr/>
        <p:txBody>
          <a:bodyPr>
            <a:noAutofit/>
          </a:bodyPr>
          <a:lstStyle/>
          <a:p>
            <a:pPr lvl="0"/>
            <a:r>
              <a:rPr lang="en-US" dirty="0">
                <a:sym typeface="Georgia"/>
              </a:rPr>
              <a:t>On-</a:t>
            </a:r>
            <a:r>
              <a:rPr lang="en-US" dirty="0" err="1">
                <a:sym typeface="Georgia"/>
              </a:rPr>
              <a:t>Premesis</a:t>
            </a:r>
            <a:r>
              <a:rPr lang="en-US" dirty="0">
                <a:sym typeface="Georgia"/>
              </a:rPr>
              <a:t> Infra / Cloud that is required to run the finance applications and the associated managed services</a:t>
            </a:r>
            <a:endParaRPr lang="en-US" dirty="0"/>
          </a:p>
        </p:txBody>
      </p:sp>
      <p:sp>
        <p:nvSpPr>
          <p:cNvPr id="6" name="Google Shape;22;p26">
            <a:extLst>
              <a:ext uri="{FF2B5EF4-FFF2-40B4-BE49-F238E27FC236}">
                <a16:creationId xmlns:a16="http://schemas.microsoft.com/office/drawing/2014/main" id="{0739E6DA-653F-D54C-835D-F31AC1B92077}"/>
              </a:ext>
            </a:extLst>
          </p:cNvPr>
          <p:cNvSpPr txBox="1">
            <a:spLocks noGrp="1"/>
          </p:cNvSpPr>
          <p:nvPr>
            <p:ph type="ftr" idx="3"/>
          </p:nvPr>
        </p:nvSpPr>
        <p:spPr>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dirty="0"/>
              <a:t>© 2025 Copyright Genpact. All Rights Reserved.</a:t>
            </a:r>
          </a:p>
        </p:txBody>
      </p:sp>
      <p:sp>
        <p:nvSpPr>
          <p:cNvPr id="2" name="Title 1">
            <a:extLst>
              <a:ext uri="{FF2B5EF4-FFF2-40B4-BE49-F238E27FC236}">
                <a16:creationId xmlns:a16="http://schemas.microsoft.com/office/drawing/2014/main" id="{2F7B358B-8D40-6A5B-E469-221A93EE059F}"/>
              </a:ext>
            </a:extLst>
          </p:cNvPr>
          <p:cNvSpPr>
            <a:spLocks noGrp="1"/>
          </p:cNvSpPr>
          <p:nvPr>
            <p:ph type="title"/>
          </p:nvPr>
        </p:nvSpPr>
        <p:spPr/>
        <p:txBody>
          <a:bodyPr/>
          <a:lstStyle/>
          <a:p>
            <a:pPr lvl="0"/>
            <a:r>
              <a:rPr lang="en-US" dirty="0">
                <a:sym typeface="Georgia"/>
              </a:rPr>
              <a:t>Finance stack</a:t>
            </a:r>
            <a:endParaRPr lang="en-US" dirty="0"/>
          </a:p>
        </p:txBody>
      </p:sp>
      <p:sp>
        <p:nvSpPr>
          <p:cNvPr id="5" name="Google Shape;21;p33">
            <a:extLst>
              <a:ext uri="{FF2B5EF4-FFF2-40B4-BE49-F238E27FC236}">
                <a16:creationId xmlns:a16="http://schemas.microsoft.com/office/drawing/2014/main" id="{7251F4B0-E864-D71E-A241-AA0CF08DBF9E}"/>
              </a:ext>
            </a:extLst>
          </p:cNvPr>
          <p:cNvSpPr txBox="1">
            <a:spLocks/>
          </p:cNvSpPr>
          <p:nvPr/>
        </p:nvSpPr>
        <p:spPr>
          <a:xfrm>
            <a:off x="11461063" y="224592"/>
            <a:ext cx="518986" cy="21873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400" b="0" i="0" u="none" strike="noStrike" cap="none">
                <a:solidFill>
                  <a:srgbClr val="000000"/>
                </a:solidFill>
                <a:latin typeface="Funnel Sans" pitchFamily="2" charset="0"/>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fld id="{00000000-1234-1234-1234-123412341234}" type="slidenum">
              <a:rPr lang="en-US" smtClean="0"/>
              <a:pPr/>
              <a:t>9</a:t>
            </a:fld>
            <a:endParaRPr lang="en-US" dirty="0"/>
          </a:p>
        </p:txBody>
      </p:sp>
    </p:spTree>
    <p:extLst>
      <p:ext uri="{BB962C8B-B14F-4D97-AF65-F5344CB8AC3E}">
        <p14:creationId xmlns:p14="http://schemas.microsoft.com/office/powerpoint/2010/main" val="1349040838"/>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22650FF-3009-43F2-B746-4876D3CEBC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4efd74e-70fc-4ae7-9af1-193f4b512e31"/>
    <ds:schemaRef ds:uri="bd251cb2-1da6-4860-af86-f9dc13914816"/>
    <ds:schemaRef ds:uri="372e849b-fc60-49fc-88ef-6f6a3a7352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D19FF71-DE7A-4B4B-BB18-934F4FB0C56A}">
  <ds:schemaRefs>
    <ds:schemaRef ds:uri="http://schemas.microsoft.com/sharepoint/v3/contenttype/forms"/>
  </ds:schemaRefs>
</ds:datastoreItem>
</file>

<file path=customXml/itemProps3.xml><?xml version="1.0" encoding="utf-8"?>
<ds:datastoreItem xmlns:ds="http://schemas.openxmlformats.org/officeDocument/2006/customXml" ds:itemID="{AC7FB29C-10F2-4698-AA4E-399E5AC39323}">
  <ds:schemaRefs>
    <ds:schemaRef ds:uri="24efd74e-70fc-4ae7-9af1-193f4b512e31"/>
    <ds:schemaRef ds:uri="372e849b-fc60-49fc-88ef-6f6a3a7352cc"/>
    <ds:schemaRef ds:uri="http://purl.org/dc/elements/1.1/"/>
    <ds:schemaRef ds:uri="http://schemas.microsoft.com/office/2006/metadata/properties"/>
    <ds:schemaRef ds:uri="http://purl.org/dc/terms/"/>
    <ds:schemaRef ds:uri="http://schemas.microsoft.com/office/2006/documentManagement/types"/>
    <ds:schemaRef ds:uri="http://purl.org/dc/dcmitype/"/>
    <ds:schemaRef ds:uri="bd251cb2-1da6-4860-af86-f9dc13914816"/>
    <ds:schemaRef ds:uri="http://www.w3.org/XML/1998/namespac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674</TotalTime>
  <Words>982</Words>
  <Application>Microsoft Office PowerPoint</Application>
  <PresentationFormat>Widescreen</PresentationFormat>
  <Paragraphs>174</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Funnel Sans</vt:lpstr>
      <vt:lpstr>Funnel Sans ExtraBold</vt:lpstr>
      <vt:lpstr>Georgia</vt:lpstr>
      <vt:lpstr>Custom Design</vt:lpstr>
      <vt:lpstr>Some top-line tips</vt:lpstr>
      <vt:lpstr>Title Slide</vt:lpstr>
      <vt:lpstr>Agenda</vt:lpstr>
      <vt:lpstr>Break Slide</vt:lpstr>
      <vt:lpstr>Titles go here, and never get smaller</vt:lpstr>
      <vt:lpstr>Making three points on one page</vt:lpstr>
      <vt:lpstr>Making four points on one page</vt:lpstr>
      <vt:lpstr>Layering multiple images </vt:lpstr>
      <vt:lpstr>Finance stack</vt:lpstr>
      <vt:lpstr>The numbers tell the story</vt:lpstr>
      <vt:lpstr>Prioritized actions across the finance stack </vt:lpstr>
      <vt:lpstr>Key tenets of finance strategy</vt:lpstr>
      <vt:lpstr>Our values</vt:lpstr>
      <vt:lpstr>Design elements</vt:lpstr>
      <vt:lpstr>AI Academy in Finance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Erica Cooper</dc:creator>
  <cp:lastModifiedBy>Kulkarni, Shubhangee</cp:lastModifiedBy>
  <cp:revision>107</cp:revision>
  <cp:lastPrinted>2024-12-13T12:20:15Z</cp:lastPrinted>
  <dcterms:created xsi:type="dcterms:W3CDTF">2024-12-13T08:30:06Z</dcterms:created>
  <dcterms:modified xsi:type="dcterms:W3CDTF">2025-01-20T06:21:47Z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