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63574B62-92C3-4BDE-9DB0-D36EFFF7FF0E}"/>
    <pc:docChg chg="delSld">
      <pc:chgData name="Kulkarni, Shubhangee" userId="29a00f0f-e417-4b33-8570-927b6bde2ea9" providerId="ADAL" clId="{63574B62-92C3-4BDE-9DB0-D36EFFF7FF0E}" dt="2025-03-03T12:38:02.738" v="2" actId="47"/>
      <pc:docMkLst>
        <pc:docMk/>
      </pc:docMkLst>
      <pc:sldChg chg="del">
        <pc:chgData name="Kulkarni, Shubhangee" userId="29a00f0f-e417-4b33-8570-927b6bde2ea9" providerId="ADAL" clId="{63574B62-92C3-4BDE-9DB0-D36EFFF7FF0E}" dt="2025-03-03T12:38:01.572" v="1" actId="47"/>
        <pc:sldMkLst>
          <pc:docMk/>
          <pc:sldMk cId="1400101977" sldId="265"/>
        </pc:sldMkLst>
      </pc:sldChg>
      <pc:sldChg chg="del">
        <pc:chgData name="Kulkarni, Shubhangee" userId="29a00f0f-e417-4b33-8570-927b6bde2ea9" providerId="ADAL" clId="{63574B62-92C3-4BDE-9DB0-D36EFFF7FF0E}" dt="2025-03-03T12:38:02.738" v="2" actId="47"/>
        <pc:sldMkLst>
          <pc:docMk/>
          <pc:sldMk cId="2756028896" sldId="266"/>
        </pc:sldMkLst>
      </pc:sldChg>
      <pc:sldChg chg="del">
        <pc:chgData name="Kulkarni, Shubhangee" userId="29a00f0f-e417-4b33-8570-927b6bde2ea9" providerId="ADAL" clId="{63574B62-92C3-4BDE-9DB0-D36EFFF7FF0E}" dt="2025-03-03T12:37:59.299" v="0" actId="47"/>
        <pc:sldMkLst>
          <pc:docMk/>
          <pc:sldMk cId="680468037" sldId="269"/>
        </pc:sldMkLst>
      </pc:sldChg>
      <pc:sldChg chg="del">
        <pc:chgData name="Kulkarni, Shubhangee" userId="29a00f0f-e417-4b33-8570-927b6bde2ea9" providerId="ADAL" clId="{63574B62-92C3-4BDE-9DB0-D36EFFF7FF0E}" dt="2025-03-03T12:37:59.299" v="0" actId="47"/>
        <pc:sldMkLst>
          <pc:docMk/>
          <pc:sldMk cId="1330600627" sldId="270"/>
        </pc:sldMkLst>
      </pc:sldChg>
      <pc:sldChg chg="del">
        <pc:chgData name="Kulkarni, Shubhangee" userId="29a00f0f-e417-4b33-8570-927b6bde2ea9" providerId="ADAL" clId="{63574B62-92C3-4BDE-9DB0-D36EFFF7FF0E}" dt="2025-03-03T12:37:59.299" v="0" actId="47"/>
        <pc:sldMkLst>
          <pc:docMk/>
          <pc:sldMk cId="1757292714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8E17EB-95B6-4CBC-9CF4-6CBE4465E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5">
            <a:extLst>
              <a:ext uri="{FF2B5EF4-FFF2-40B4-BE49-F238E27FC236}">
                <a16:creationId xmlns:a16="http://schemas.microsoft.com/office/drawing/2014/main" id="{7DE8B013-30CB-67D3-78FD-09F2241604B0}"/>
              </a:ext>
            </a:extLst>
          </p:cNvPr>
          <p:cNvSpPr/>
          <p:nvPr/>
        </p:nvSpPr>
        <p:spPr>
          <a:xfrm>
            <a:off x="347344" y="330200"/>
            <a:ext cx="7214236" cy="4991100"/>
          </a:xfrm>
          <a:prstGeom prst="roundRect">
            <a:avLst>
              <a:gd name="adj" fmla="val 4233"/>
            </a:avLst>
          </a:prstGeom>
          <a:noFill/>
          <a:ln w="635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6DF8F1B5-C77F-D814-93CA-4C637E296E81}"/>
              </a:ext>
            </a:extLst>
          </p:cNvPr>
          <p:cNvSpPr/>
          <p:nvPr/>
        </p:nvSpPr>
        <p:spPr>
          <a:xfrm>
            <a:off x="414867" y="406399"/>
            <a:ext cx="7079190" cy="4834604"/>
          </a:xfrm>
          <a:prstGeom prst="roundRect">
            <a:avLst>
              <a:gd name="adj" fmla="val 4233"/>
            </a:avLst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B6E110-4488-79FC-4D46-078F980650F9}"/>
              </a:ext>
            </a:extLst>
          </p:cNvPr>
          <p:cNvSpPr txBox="1"/>
          <p:nvPr/>
        </p:nvSpPr>
        <p:spPr>
          <a:xfrm>
            <a:off x="1556370" y="1395152"/>
            <a:ext cx="479618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5400" spc="-250" dirty="0">
                <a:solidFill>
                  <a:schemeClr val="accent6"/>
                </a:solidFill>
                <a:latin typeface="Funnel Sans ExtraBold" pitchFamily="2" charset="0"/>
              </a:rPr>
              <a:t>Congratulations</a:t>
            </a:r>
            <a:endParaRPr lang="en-IN" sz="5400" spc="-250" dirty="0">
              <a:solidFill>
                <a:schemeClr val="accent6"/>
              </a:solidFill>
              <a:latin typeface="Funnel Sans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CF1BCA-FCAA-F1A4-3893-AC45F40E3544}"/>
              </a:ext>
            </a:extLst>
          </p:cNvPr>
          <p:cNvSpPr txBox="1"/>
          <p:nvPr/>
        </p:nvSpPr>
        <p:spPr>
          <a:xfrm>
            <a:off x="3140137" y="2456717"/>
            <a:ext cx="162865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B7FA9BE-044F-F8EC-193C-3D947AB99408}"/>
              </a:ext>
            </a:extLst>
          </p:cNvPr>
          <p:cNvGrpSpPr/>
          <p:nvPr/>
        </p:nvGrpSpPr>
        <p:grpSpPr>
          <a:xfrm>
            <a:off x="1739582" y="2843642"/>
            <a:ext cx="4429760" cy="460772"/>
            <a:chOff x="1739582" y="2796515"/>
            <a:chExt cx="4429760" cy="46077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7BB43F-AD21-8C4C-FE19-BB23C6075F7B}"/>
                </a:ext>
              </a:extLst>
            </p:cNvPr>
            <p:cNvSpPr txBox="1"/>
            <p:nvPr/>
          </p:nvSpPr>
          <p:spPr>
            <a:xfrm>
              <a:off x="2167114" y="2796515"/>
              <a:ext cx="35746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  <a:latin typeface="Funnel Sans Medium" pitchFamily="2" charset="0"/>
                </a:rPr>
                <a:t>First Name Last Name</a:t>
              </a:r>
              <a:endParaRPr lang="en-IN" sz="2800" dirty="0">
                <a:solidFill>
                  <a:schemeClr val="bg1"/>
                </a:solidFill>
                <a:latin typeface="Funnel Sans Medium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022F404-546C-454F-A8C2-571C3F8F66EC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257287"/>
              <a:ext cx="442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DCFAB09-5BAD-761E-A586-BCC7CA0E517A}"/>
              </a:ext>
            </a:extLst>
          </p:cNvPr>
          <p:cNvSpPr txBox="1"/>
          <p:nvPr/>
        </p:nvSpPr>
        <p:spPr>
          <a:xfrm>
            <a:off x="1712530" y="3475894"/>
            <a:ext cx="44838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D000B51-BC36-B6BF-DA3D-2F16BA690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1621" y="639080"/>
            <a:ext cx="1125682" cy="49356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5496541-7D64-B5C0-FDF5-815F26D51BA1}"/>
              </a:ext>
            </a:extLst>
          </p:cNvPr>
          <p:cNvGrpSpPr/>
          <p:nvPr/>
        </p:nvGrpSpPr>
        <p:grpSpPr>
          <a:xfrm>
            <a:off x="1630299" y="4504003"/>
            <a:ext cx="4648327" cy="389318"/>
            <a:chOff x="1630299" y="4504003"/>
            <a:chExt cx="4648327" cy="38931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9A0D147-0135-33C8-5C35-96793E137CE4}"/>
                </a:ext>
              </a:extLst>
            </p:cNvPr>
            <p:cNvGrpSpPr/>
            <p:nvPr/>
          </p:nvGrpSpPr>
          <p:grpSpPr>
            <a:xfrm>
              <a:off x="1630299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0C122891-39F8-2C64-0D87-8411350E4804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32CA4D88-A684-12D8-003D-CEEAF2CE1E07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FEE3A129-911E-D5BA-D628-BF2F399A203B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7E4408D-02EA-615C-5DDE-5BD8D206FF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A918855-C67E-B2AD-B954-43F5A832003C}"/>
                </a:ext>
              </a:extLst>
            </p:cNvPr>
            <p:cNvGrpSpPr/>
            <p:nvPr/>
          </p:nvGrpSpPr>
          <p:grpSpPr>
            <a:xfrm>
              <a:off x="4427965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41ECE3E0-CBC7-BDEF-8020-5F8133506A07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A29F87C-96FE-8B04-C34E-05F2343F9012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117517B8-02C2-82BA-8C18-1DB7A71E1F43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D1AD3F9-9758-1C3B-A122-B372748D03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Picture 14" descr="A colorful swirly cloud with bubbles&#10;&#10;AI-generated content may be incorrect.">
            <a:extLst>
              <a:ext uri="{FF2B5EF4-FFF2-40B4-BE49-F238E27FC236}">
                <a16:creationId xmlns:a16="http://schemas.microsoft.com/office/drawing/2014/main" id="{00535C70-4F05-68A2-CBBF-F1062B52E9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4067" r="-10141"/>
          <a:stretch/>
        </p:blipFill>
        <p:spPr>
          <a:xfrm rot="6300000">
            <a:off x="-757537" y="45505"/>
            <a:ext cx="3490229" cy="2605851"/>
          </a:xfrm>
          <a:custGeom>
            <a:avLst/>
            <a:gdLst>
              <a:gd name="connsiteX0" fmla="*/ 698235 w 3490229"/>
              <a:gd name="connsiteY0" fmla="*/ 2605851 h 2605851"/>
              <a:gd name="connsiteX1" fmla="*/ 0 w 3490229"/>
              <a:gd name="connsiteY1" fmla="*/ 0 h 2605851"/>
              <a:gd name="connsiteX2" fmla="*/ 3069494 w 3490229"/>
              <a:gd name="connsiteY2" fmla="*/ 0 h 2605851"/>
              <a:gd name="connsiteX3" fmla="*/ 3490229 w 3490229"/>
              <a:gd name="connsiteY3" fmla="*/ 1570204 h 2605851"/>
              <a:gd name="connsiteX4" fmla="*/ 3490229 w 3490229"/>
              <a:gd name="connsiteY4" fmla="*/ 1857739 h 260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0229" h="2605851">
                <a:moveTo>
                  <a:pt x="698235" y="2605851"/>
                </a:moveTo>
                <a:lnTo>
                  <a:pt x="0" y="0"/>
                </a:lnTo>
                <a:lnTo>
                  <a:pt x="3069494" y="0"/>
                </a:lnTo>
                <a:lnTo>
                  <a:pt x="3490229" y="1570204"/>
                </a:lnTo>
                <a:lnTo>
                  <a:pt x="3490229" y="18577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15708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Funnel Sans ExtraBold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2025-03-03T12:38:02Z</dcterms:modified>
</cp:coreProperties>
</file>