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tags/tag1.xml" ContentType="application/vnd.openxmlformats-officedocument.presentationml.tags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713" r:id="rId1"/>
  </p:sldMasterIdLst>
  <p:notesMasterIdLst>
    <p:notesMasterId r:id="rId3"/>
  </p:notesMasterIdLst>
  <p:handoutMasterIdLst>
    <p:handoutMasterId r:id="rId4"/>
  </p:handoutMasterIdLst>
  <p:sldIdLst>
    <p:sldId id="265" r:id="rId2"/>
  </p:sldIdLst>
  <p:sldSz cx="7908925" cy="56515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555F"/>
    <a:srgbClr val="073262"/>
    <a:srgbClr val="00AEC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1546" autoAdjust="0"/>
    <p:restoredTop sz="95884"/>
  </p:normalViewPr>
  <p:slideViewPr>
    <p:cSldViewPr snapToGrid="0">
      <p:cViewPr varScale="1">
        <p:scale>
          <a:sx n="133" d="100"/>
          <a:sy n="133" d="100"/>
        </p:scale>
        <p:origin x="880" y="8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7" d="100"/>
          <a:sy n="57" d="100"/>
        </p:scale>
        <p:origin x="2405" y="38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notesMaster" Target="notesMasters/notesMaster1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53216F4-1050-A35B-D779-42C8DD1859A0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454F93D-D6A0-58D3-4088-6F3519CAE503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372D43-111B-47D7-BCDC-820493B37EDB}" type="datetimeFigureOut">
              <a:rPr lang="en-IN" smtClean="0"/>
              <a:t>13-03-2025</a:t>
            </a:fld>
            <a:endParaRPr lang="en-IN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3BBCD3B-60D3-F777-7296-B1A886A4FBE2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IN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2BED9D5-6066-A266-A327-68401F574056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4F6FD38-8190-481B-9B74-6B3701DD9342}" type="slidenum">
              <a:rPr lang="en-IN" smtClean="0"/>
              <a:t>‹#›</a:t>
            </a:fld>
            <a:endParaRPr lang="en-IN"/>
          </a:p>
        </p:txBody>
      </p:sp>
    </p:spTree>
    <p:extLst>
      <p:ext uri="{BB962C8B-B14F-4D97-AF65-F5344CB8AC3E}">
        <p14:creationId xmlns:p14="http://schemas.microsoft.com/office/powerpoint/2010/main" val="34489470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8A21F60-7FC7-46D8-9071-D869CA8C7696}" type="datetimeFigureOut">
              <a:rPr lang="en-US" smtClean="0"/>
              <a:t>3/13/2025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270000" y="1143000"/>
            <a:ext cx="43180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FA81D21-B2D3-41FA-AE8A-7A3419E721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316191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1069068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1pPr>
    <a:lvl2pPr marL="534534" algn="l" defTabSz="1069068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2pPr>
    <a:lvl3pPr marL="1069068" algn="l" defTabSz="1069068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3pPr>
    <a:lvl4pPr marL="1603601" algn="l" defTabSz="1069068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4pPr>
    <a:lvl5pPr marL="2138135" algn="l" defTabSz="1069068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5pPr>
    <a:lvl6pPr marL="2672668" algn="l" defTabSz="1069068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6pPr>
    <a:lvl7pPr marL="3207202" algn="l" defTabSz="1069068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7pPr>
    <a:lvl8pPr marL="3741735" algn="l" defTabSz="1069068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8pPr>
    <a:lvl9pPr marL="4276269" algn="l" defTabSz="1069068" rtl="0" eaLnBrk="1" latinLnBrk="0" hangingPunct="1">
      <a:defRPr sz="1403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480868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-up of a building&#10;&#10;AI-generated content may be incorrect.">
            <a:extLst>
              <a:ext uri="{FF2B5EF4-FFF2-40B4-BE49-F238E27FC236}">
                <a16:creationId xmlns:a16="http://schemas.microsoft.com/office/drawing/2014/main" id="{0B43A1F5-F928-08B4-3ECD-A5FD1A37F0D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908926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79020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06E05F93-E9F0-A81E-3CCE-A01AAEF6E40A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1" y="0"/>
            <a:ext cx="7908926" cy="5651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0832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emf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oleObject" Target="../embeddings/oleObject1.bin"/><Relationship Id="rId5" Type="http://schemas.openxmlformats.org/officeDocument/2006/relationships/tags" Target="../tags/tag1.xml"/><Relationship Id="rId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Object 6" hidden="1">
            <a:extLst>
              <a:ext uri="{FF2B5EF4-FFF2-40B4-BE49-F238E27FC236}">
                <a16:creationId xmlns:a16="http://schemas.microsoft.com/office/drawing/2014/main" id="{C0EAFC79-C3FF-8323-436E-7DDFC7577580}"/>
              </a:ext>
            </a:extLst>
          </p:cNvPr>
          <p:cNvGraphicFramePr>
            <a:graphicFrameLocks noChangeAspect="1"/>
          </p:cNvGraphicFramePr>
          <p:nvPr userDrawn="1">
            <p:custDataLst>
              <p:tags r:id="rId5"/>
            </p:custDataLst>
            <p:extLst>
              <p:ext uri="{D42A27DB-BD31-4B8C-83A1-F6EECF244321}">
                <p14:modId xmlns:p14="http://schemas.microsoft.com/office/powerpoint/2010/main" val="727367556"/>
              </p:ext>
            </p:extLst>
          </p:nvPr>
        </p:nvGraphicFramePr>
        <p:xfrm>
          <a:off x="1031" y="1309"/>
          <a:ext cx="1030" cy="130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name="think-cell Slide" r:id="rId6" imgW="503" imgH="503" progId="TCLayout.ActiveDocument.1">
                  <p:embed/>
                </p:oleObj>
              </mc:Choice>
              <mc:Fallback>
                <p:oleObj name="think-cell Slide" r:id="rId6" imgW="503" imgH="503" progId="TCLayout.ActiveDocument.1">
                  <p:embed/>
                  <p:pic>
                    <p:nvPicPr>
                      <p:cNvPr id="8" name="Object 7" hidden="1">
                        <a:extLst>
                          <a:ext uri="{FF2B5EF4-FFF2-40B4-BE49-F238E27FC236}">
                            <a16:creationId xmlns:a16="http://schemas.microsoft.com/office/drawing/2014/main" id="{79E275E3-B0B2-9513-0A4D-9EA87D346279}"/>
                          </a:ext>
                        </a:extLst>
                      </p:cNvPr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1031" y="1309"/>
                        <a:ext cx="1030" cy="1308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18588900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4" r:id="rId1"/>
    <p:sldLayoutId id="2147483715" r:id="rId2"/>
    <p:sldLayoutId id="2147483716" r:id="rId3"/>
  </p:sldLayoutIdLst>
  <p:txStyles>
    <p:titleStyle>
      <a:lvl1pPr algn="l" defTabSz="753557" rtl="0" eaLnBrk="1" latinLnBrk="0" hangingPunct="1">
        <a:lnSpc>
          <a:spcPct val="90000"/>
        </a:lnSpc>
        <a:spcBef>
          <a:spcPct val="0"/>
        </a:spcBef>
        <a:buNone/>
        <a:defRPr sz="3626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88389" indent="-188389" algn="l" defTabSz="753557" rtl="0" eaLnBrk="1" latinLnBrk="0" hangingPunct="1">
        <a:lnSpc>
          <a:spcPct val="90000"/>
        </a:lnSpc>
        <a:spcBef>
          <a:spcPts val="824"/>
        </a:spcBef>
        <a:buFont typeface="Arial" panose="020B0604020202020204" pitchFamily="34" charset="0"/>
        <a:buChar char="•"/>
        <a:defRPr sz="2307" kern="1200">
          <a:solidFill>
            <a:schemeClr val="tx1"/>
          </a:solidFill>
          <a:latin typeface="+mn-lt"/>
          <a:ea typeface="+mn-ea"/>
          <a:cs typeface="+mn-cs"/>
        </a:defRPr>
      </a:lvl1pPr>
      <a:lvl2pPr marL="565168" indent="-188389" algn="l" defTabSz="753557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978" kern="1200">
          <a:solidFill>
            <a:schemeClr val="tx1"/>
          </a:solidFill>
          <a:latin typeface="+mn-lt"/>
          <a:ea typeface="+mn-ea"/>
          <a:cs typeface="+mn-cs"/>
        </a:defRPr>
      </a:lvl2pPr>
      <a:lvl3pPr marL="941946" indent="-188389" algn="l" defTabSz="753557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648" kern="1200">
          <a:solidFill>
            <a:schemeClr val="tx1"/>
          </a:solidFill>
          <a:latin typeface="+mn-lt"/>
          <a:ea typeface="+mn-ea"/>
          <a:cs typeface="+mn-cs"/>
        </a:defRPr>
      </a:lvl3pPr>
      <a:lvl4pPr marL="1318725" indent="-188389" algn="l" defTabSz="753557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3" kern="1200">
          <a:solidFill>
            <a:schemeClr val="tx1"/>
          </a:solidFill>
          <a:latin typeface="+mn-lt"/>
          <a:ea typeface="+mn-ea"/>
          <a:cs typeface="+mn-cs"/>
        </a:defRPr>
      </a:lvl4pPr>
      <a:lvl5pPr marL="1695503" indent="-188389" algn="l" defTabSz="753557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3" kern="1200">
          <a:solidFill>
            <a:schemeClr val="tx1"/>
          </a:solidFill>
          <a:latin typeface="+mn-lt"/>
          <a:ea typeface="+mn-ea"/>
          <a:cs typeface="+mn-cs"/>
        </a:defRPr>
      </a:lvl5pPr>
      <a:lvl6pPr marL="2072282" indent="-188389" algn="l" defTabSz="753557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3" kern="1200">
          <a:solidFill>
            <a:schemeClr val="tx1"/>
          </a:solidFill>
          <a:latin typeface="+mn-lt"/>
          <a:ea typeface="+mn-ea"/>
          <a:cs typeface="+mn-cs"/>
        </a:defRPr>
      </a:lvl6pPr>
      <a:lvl7pPr marL="2449060" indent="-188389" algn="l" defTabSz="753557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3" kern="1200">
          <a:solidFill>
            <a:schemeClr val="tx1"/>
          </a:solidFill>
          <a:latin typeface="+mn-lt"/>
          <a:ea typeface="+mn-ea"/>
          <a:cs typeface="+mn-cs"/>
        </a:defRPr>
      </a:lvl7pPr>
      <a:lvl8pPr marL="2825839" indent="-188389" algn="l" defTabSz="753557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3" kern="1200">
          <a:solidFill>
            <a:schemeClr val="tx1"/>
          </a:solidFill>
          <a:latin typeface="+mn-lt"/>
          <a:ea typeface="+mn-ea"/>
          <a:cs typeface="+mn-cs"/>
        </a:defRPr>
      </a:lvl8pPr>
      <a:lvl9pPr marL="3202617" indent="-188389" algn="l" defTabSz="753557" rtl="0" eaLnBrk="1" latinLnBrk="0" hangingPunct="1">
        <a:lnSpc>
          <a:spcPct val="90000"/>
        </a:lnSpc>
        <a:spcBef>
          <a:spcPts val="412"/>
        </a:spcBef>
        <a:buFont typeface="Arial" panose="020B0604020202020204" pitchFamily="34" charset="0"/>
        <a:buChar char="•"/>
        <a:defRPr sz="148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753557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1pPr>
      <a:lvl2pPr marL="376779" algn="l" defTabSz="753557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2pPr>
      <a:lvl3pPr marL="753557" algn="l" defTabSz="753557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3pPr>
      <a:lvl4pPr marL="1130336" algn="l" defTabSz="753557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4pPr>
      <a:lvl5pPr marL="1507114" algn="l" defTabSz="753557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5pPr>
      <a:lvl6pPr marL="1883893" algn="l" defTabSz="753557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6pPr>
      <a:lvl7pPr marL="2260671" algn="l" defTabSz="753557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7pPr>
      <a:lvl8pPr marL="2637450" algn="l" defTabSz="753557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8pPr>
      <a:lvl9pPr marL="3014228" algn="l" defTabSz="753557" rtl="0" eaLnBrk="1" latinLnBrk="0" hangingPunct="1">
        <a:defRPr sz="148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raphic 15">
            <a:extLst>
              <a:ext uri="{FF2B5EF4-FFF2-40B4-BE49-F238E27FC236}">
                <a16:creationId xmlns:a16="http://schemas.microsoft.com/office/drawing/2014/main" id="{6BF09B79-743C-609B-A155-5F256FD85D27}"/>
              </a:ext>
            </a:extLst>
          </p:cNvPr>
          <p:cNvSpPr/>
          <p:nvPr/>
        </p:nvSpPr>
        <p:spPr>
          <a:xfrm>
            <a:off x="153457" y="150495"/>
            <a:ext cx="7602010" cy="2330373"/>
          </a:xfrm>
          <a:prstGeom prst="roundRect">
            <a:avLst>
              <a:gd name="adj" fmla="val 4208"/>
            </a:avLst>
          </a:prstGeom>
          <a:solidFill>
            <a:schemeClr val="accent6"/>
          </a:solidFill>
          <a:ln w="6350" cap="flat">
            <a:noFill/>
            <a:prstDash val="solid"/>
            <a:miter/>
          </a:ln>
        </p:spPr>
        <p:txBody>
          <a:bodyPr rtlCol="0" anchor="ctr"/>
          <a:lstStyle/>
          <a:p>
            <a:endParaRPr lang="en-IN">
              <a:ln w="6350">
                <a:noFill/>
              </a:ln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A877B37-92F7-6FDB-08BD-152B985977A6}"/>
              </a:ext>
            </a:extLst>
          </p:cNvPr>
          <p:cNvSpPr txBox="1"/>
          <p:nvPr/>
        </p:nvSpPr>
        <p:spPr>
          <a:xfrm>
            <a:off x="1989933" y="2744850"/>
            <a:ext cx="1628651" cy="215444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Funnel Sans Light" pitchFamily="2" charset="0"/>
              </a:rPr>
              <a:t>This is to certify that</a:t>
            </a:r>
            <a:endParaRPr lang="en-IN" sz="1400" dirty="0">
              <a:solidFill>
                <a:schemeClr val="bg1"/>
              </a:solidFill>
              <a:latin typeface="Funnel Sans Light" pitchFamily="2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C00624D-A384-0736-1874-26770FF93D84}"/>
              </a:ext>
            </a:extLst>
          </p:cNvPr>
          <p:cNvSpPr txBox="1"/>
          <p:nvPr/>
        </p:nvSpPr>
        <p:spPr>
          <a:xfrm>
            <a:off x="1989933" y="3193169"/>
            <a:ext cx="3574697" cy="430887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2800" dirty="0">
                <a:solidFill>
                  <a:schemeClr val="bg1"/>
                </a:solidFill>
                <a:latin typeface="Funnel Sans Medium" pitchFamily="2" charset="0"/>
              </a:rPr>
              <a:t>First Name Last Name</a:t>
            </a:r>
            <a:endParaRPr lang="en-IN" sz="2800" dirty="0">
              <a:solidFill>
                <a:schemeClr val="bg1"/>
              </a:solidFill>
              <a:latin typeface="Funnel Sans Medium" pitchFamily="2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87D35680-232B-4BB8-3D8D-14D33A946427}"/>
              </a:ext>
            </a:extLst>
          </p:cNvPr>
          <p:cNvCxnSpPr>
            <a:cxnSpLocks/>
          </p:cNvCxnSpPr>
          <p:nvPr/>
        </p:nvCxnSpPr>
        <p:spPr>
          <a:xfrm>
            <a:off x="1989933" y="3653941"/>
            <a:ext cx="4429760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15" name="TextBox 14">
            <a:extLst>
              <a:ext uri="{FF2B5EF4-FFF2-40B4-BE49-F238E27FC236}">
                <a16:creationId xmlns:a16="http://schemas.microsoft.com/office/drawing/2014/main" id="{8C390B87-194E-F771-03DD-DEA8E316AF21}"/>
              </a:ext>
            </a:extLst>
          </p:cNvPr>
          <p:cNvSpPr txBox="1"/>
          <p:nvPr/>
        </p:nvSpPr>
        <p:spPr>
          <a:xfrm>
            <a:off x="1989933" y="3866496"/>
            <a:ext cx="4461057" cy="43088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Funnel Sans Light" pitchFamily="2" charset="0"/>
              </a:rPr>
              <a:t>has successfully completed the emergence training under the department of [Name] by the organizer</a:t>
            </a:r>
            <a:endParaRPr lang="en-IN" sz="1400" dirty="0">
              <a:solidFill>
                <a:schemeClr val="bg1"/>
              </a:solidFill>
              <a:latin typeface="Funnel Sans Light" pitchFamily="2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A6023226-C5C4-9D40-CE18-DAA9EF62589B}"/>
              </a:ext>
            </a:extLst>
          </p:cNvPr>
          <p:cNvSpPr txBox="1"/>
          <p:nvPr/>
        </p:nvSpPr>
        <p:spPr>
          <a:xfrm>
            <a:off x="1989933" y="4770022"/>
            <a:ext cx="18506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Funnel Sans Light" pitchFamily="2" charset="0"/>
              </a:rPr>
              <a:t>First name Last name</a:t>
            </a:r>
            <a:endParaRPr lang="en-IN" sz="1400" dirty="0">
              <a:solidFill>
                <a:schemeClr val="bg1"/>
              </a:solidFill>
              <a:latin typeface="Funnel Sans Light" pitchFamily="2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52722524-82BC-BF57-CA3E-49C71C18D042}"/>
              </a:ext>
            </a:extLst>
          </p:cNvPr>
          <p:cNvSpPr txBox="1"/>
          <p:nvPr/>
        </p:nvSpPr>
        <p:spPr>
          <a:xfrm>
            <a:off x="1989933" y="4979203"/>
            <a:ext cx="185066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Funnel Sans Light" pitchFamily="2" charset="0"/>
              </a:rPr>
              <a:t>Role, Department</a:t>
            </a:r>
            <a:endParaRPr lang="en-IN" sz="1100" dirty="0">
              <a:solidFill>
                <a:schemeClr val="bg1"/>
              </a:solidFill>
              <a:latin typeface="Funnel Sans Light" pitchFamily="2" charset="0"/>
            </a:endParaRPr>
          </a:p>
        </p:txBody>
      </p:sp>
      <p:cxnSp>
        <p:nvCxnSpPr>
          <p:cNvPr id="28" name="Straight Connector 27">
            <a:extLst>
              <a:ext uri="{FF2B5EF4-FFF2-40B4-BE49-F238E27FC236}">
                <a16:creationId xmlns:a16="http://schemas.microsoft.com/office/drawing/2014/main" id="{59B0C2AB-C986-36CD-A811-D45A13355F8D}"/>
              </a:ext>
            </a:extLst>
          </p:cNvPr>
          <p:cNvCxnSpPr>
            <a:cxnSpLocks/>
          </p:cNvCxnSpPr>
          <p:nvPr/>
        </p:nvCxnSpPr>
        <p:spPr>
          <a:xfrm>
            <a:off x="1989933" y="4759162"/>
            <a:ext cx="166339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35" name="TextBox 34">
            <a:extLst>
              <a:ext uri="{FF2B5EF4-FFF2-40B4-BE49-F238E27FC236}">
                <a16:creationId xmlns:a16="http://schemas.microsoft.com/office/drawing/2014/main" id="{456F6713-59CC-AA5F-3D66-7C0047BF7E1C}"/>
              </a:ext>
            </a:extLst>
          </p:cNvPr>
          <p:cNvSpPr txBox="1"/>
          <p:nvPr/>
        </p:nvSpPr>
        <p:spPr>
          <a:xfrm>
            <a:off x="4787599" y="4770022"/>
            <a:ext cx="1850661" cy="215444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400" dirty="0">
                <a:solidFill>
                  <a:schemeClr val="bg1"/>
                </a:solidFill>
                <a:latin typeface="Funnel Sans Light" pitchFamily="2" charset="0"/>
              </a:rPr>
              <a:t>First name Last name</a:t>
            </a:r>
            <a:endParaRPr lang="en-IN" sz="1400" dirty="0">
              <a:solidFill>
                <a:schemeClr val="bg1"/>
              </a:solidFill>
              <a:latin typeface="Funnel Sans Light" pitchFamily="2" charset="0"/>
            </a:endParaRPr>
          </a:p>
        </p:txBody>
      </p:sp>
      <p:sp>
        <p:nvSpPr>
          <p:cNvPr id="36" name="TextBox 35">
            <a:extLst>
              <a:ext uri="{FF2B5EF4-FFF2-40B4-BE49-F238E27FC236}">
                <a16:creationId xmlns:a16="http://schemas.microsoft.com/office/drawing/2014/main" id="{03C92ED8-311F-87CF-6A3C-895C92ACB5C3}"/>
              </a:ext>
            </a:extLst>
          </p:cNvPr>
          <p:cNvSpPr txBox="1"/>
          <p:nvPr/>
        </p:nvSpPr>
        <p:spPr>
          <a:xfrm>
            <a:off x="4787599" y="4979203"/>
            <a:ext cx="1850661" cy="169277"/>
          </a:xfrm>
          <a:prstGeom prst="rect">
            <a:avLst/>
          </a:prstGeom>
          <a:noFill/>
        </p:spPr>
        <p:txBody>
          <a:bodyPr wrap="square" lIns="0" tIns="0" rIns="0" bIns="0" rtlCol="0">
            <a:spAutoFit/>
          </a:bodyPr>
          <a:lstStyle/>
          <a:p>
            <a:r>
              <a:rPr lang="en-GB" sz="1100" dirty="0">
                <a:solidFill>
                  <a:schemeClr val="bg1"/>
                </a:solidFill>
                <a:latin typeface="Funnel Sans Light" pitchFamily="2" charset="0"/>
              </a:rPr>
              <a:t>Role, Department</a:t>
            </a:r>
            <a:endParaRPr lang="en-IN" sz="1100" dirty="0">
              <a:solidFill>
                <a:schemeClr val="bg1"/>
              </a:solidFill>
              <a:latin typeface="Funnel Sans Light" pitchFamily="2" charset="0"/>
            </a:endParaRPr>
          </a:p>
        </p:txBody>
      </p:sp>
      <p:cxnSp>
        <p:nvCxnSpPr>
          <p:cNvPr id="34" name="Straight Connector 33">
            <a:extLst>
              <a:ext uri="{FF2B5EF4-FFF2-40B4-BE49-F238E27FC236}">
                <a16:creationId xmlns:a16="http://schemas.microsoft.com/office/drawing/2014/main" id="{1BFD572E-EBF1-ED84-C2B6-3DF95ACB06E2}"/>
              </a:ext>
            </a:extLst>
          </p:cNvPr>
          <p:cNvCxnSpPr>
            <a:cxnSpLocks/>
          </p:cNvCxnSpPr>
          <p:nvPr/>
        </p:nvCxnSpPr>
        <p:spPr>
          <a:xfrm>
            <a:off x="4787599" y="4759162"/>
            <a:ext cx="1663391" cy="0"/>
          </a:xfrm>
          <a:prstGeom prst="line">
            <a:avLst/>
          </a:prstGeom>
          <a:ln>
            <a:solidFill>
              <a:schemeClr val="accent2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6" name="TextBox 5">
            <a:extLst>
              <a:ext uri="{FF2B5EF4-FFF2-40B4-BE49-F238E27FC236}">
                <a16:creationId xmlns:a16="http://schemas.microsoft.com/office/drawing/2014/main" id="{D89B55DB-332D-6ACB-2A75-A20A4CA93B57}"/>
              </a:ext>
            </a:extLst>
          </p:cNvPr>
          <p:cNvSpPr txBox="1"/>
          <p:nvPr/>
        </p:nvSpPr>
        <p:spPr>
          <a:xfrm>
            <a:off x="1949293" y="1320092"/>
            <a:ext cx="4905189" cy="923330"/>
          </a:xfrm>
          <a:prstGeom prst="rect">
            <a:avLst/>
          </a:prstGeom>
          <a:noFill/>
        </p:spPr>
        <p:txBody>
          <a:bodyPr wrap="none" lIns="0" tIns="0" rIns="0" bIns="0" rtlCol="0">
            <a:spAutoFit/>
          </a:bodyPr>
          <a:lstStyle/>
          <a:p>
            <a:r>
              <a:rPr lang="en-GB" sz="6000" spc="-300" dirty="0">
                <a:latin typeface="Funnel Sans Light" pitchFamily="2" charset="0"/>
              </a:rPr>
              <a:t>Congratulations</a:t>
            </a:r>
            <a:endParaRPr lang="en-IN" sz="6000" spc="-300" dirty="0">
              <a:latin typeface="Funnel Sans Light" pitchFamily="2" charset="0"/>
            </a:endParaRPr>
          </a:p>
        </p:txBody>
      </p:sp>
      <p:grpSp>
        <p:nvGrpSpPr>
          <p:cNvPr id="43" name="Group 42">
            <a:extLst>
              <a:ext uri="{FF2B5EF4-FFF2-40B4-BE49-F238E27FC236}">
                <a16:creationId xmlns:a16="http://schemas.microsoft.com/office/drawing/2014/main" id="{3FA220F0-8462-005C-F9B1-188FD4824F6A}"/>
              </a:ext>
            </a:extLst>
          </p:cNvPr>
          <p:cNvGrpSpPr/>
          <p:nvPr/>
        </p:nvGrpSpPr>
        <p:grpSpPr>
          <a:xfrm>
            <a:off x="2021857" y="418420"/>
            <a:ext cx="3145825" cy="695096"/>
            <a:chOff x="2021857" y="418420"/>
            <a:chExt cx="3145825" cy="695096"/>
          </a:xfrm>
        </p:grpSpPr>
        <p:pic>
          <p:nvPicPr>
            <p:cNvPr id="20" name="Graphic 19">
              <a:extLst>
                <a:ext uri="{FF2B5EF4-FFF2-40B4-BE49-F238E27FC236}">
                  <a16:creationId xmlns:a16="http://schemas.microsoft.com/office/drawing/2014/main" id="{443699C0-D6F9-F0B0-E70F-9E6E799A8006}"/>
                </a:ext>
              </a:extLst>
            </p:cNvPr>
            <p:cNvPicPr>
              <a:picLocks noChangeAspect="1"/>
            </p:cNvPicPr>
            <p:nvPr/>
          </p:nvPicPr>
          <p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p:blipFill>
          <p:spPr>
            <a:xfrm>
              <a:off x="2021857" y="467342"/>
              <a:ext cx="1362155" cy="597252"/>
            </a:xfrm>
            <a:prstGeom prst="rect">
              <a:avLst/>
            </a:prstGeom>
          </p:spPr>
        </p:pic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D0AFEE47-3828-632E-5590-8C3FFDE4B73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223688" y="418420"/>
              <a:ext cx="943994" cy="695096"/>
            </a:xfrm>
            <a:prstGeom prst="rect">
              <a:avLst/>
            </a:prstGeom>
          </p:spPr>
        </p:pic>
        <p:cxnSp>
          <p:nvCxnSpPr>
            <p:cNvPr id="11" name="Straight Connector 10">
              <a:extLst>
                <a:ext uri="{FF2B5EF4-FFF2-40B4-BE49-F238E27FC236}">
                  <a16:creationId xmlns:a16="http://schemas.microsoft.com/office/drawing/2014/main" id="{10933C7A-548C-6112-D8EB-3D54580DBC3D}"/>
                </a:ext>
              </a:extLst>
            </p:cNvPr>
            <p:cNvCxnSpPr>
              <a:cxnSpLocks/>
            </p:cNvCxnSpPr>
            <p:nvPr/>
          </p:nvCxnSpPr>
          <p:spPr>
            <a:xfrm>
              <a:off x="3803850" y="471344"/>
              <a:ext cx="0" cy="589254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1">
              <a:schemeClr val="dk1"/>
            </a:lnRef>
            <a:fillRef idx="0">
              <a:schemeClr val="dk1"/>
            </a:fillRef>
            <a:effectRef idx="0">
              <a:schemeClr val="dk1"/>
            </a:effectRef>
            <a:fontRef idx="minor">
              <a:schemeClr val="tx1"/>
            </a:fontRef>
          </p:style>
        </p:cxnSp>
      </p:grpSp>
      <p:pic>
        <p:nvPicPr>
          <p:cNvPr id="22" name="Picture 21">
            <a:extLst>
              <a:ext uri="{FF2B5EF4-FFF2-40B4-BE49-F238E27FC236}">
                <a16:creationId xmlns:a16="http://schemas.microsoft.com/office/drawing/2014/main" id="{ED6840C9-A798-122D-63B3-FB95CB7C1EC7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16200000">
            <a:off x="-1366964" y="1701731"/>
            <a:ext cx="4981967" cy="22480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101977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Genpact 2025">
      <a:dk1>
        <a:srgbClr val="181C23"/>
      </a:dk1>
      <a:lt1>
        <a:srgbClr val="FFFEFF"/>
      </a:lt1>
      <a:dk2>
        <a:srgbClr val="181C23"/>
      </a:dk2>
      <a:lt2>
        <a:srgbClr val="FEF9F4"/>
      </a:lt2>
      <a:accent1>
        <a:srgbClr val="FE4F59"/>
      </a:accent1>
      <a:accent2>
        <a:srgbClr val="6D706A"/>
      </a:accent2>
      <a:accent3>
        <a:srgbClr val="FFAD27"/>
      </a:accent3>
      <a:accent4>
        <a:srgbClr val="303030"/>
      </a:accent4>
      <a:accent5>
        <a:srgbClr val="494949"/>
      </a:accent5>
      <a:accent6>
        <a:srgbClr val="FFF1DE"/>
      </a:accent6>
      <a:hlink>
        <a:srgbClr val="FE4F59"/>
      </a:hlink>
      <a:folHlink>
        <a:srgbClr val="FFAD27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4491</TotalTime>
  <Words>40</Words>
  <Application>Microsoft Office PowerPoint</Application>
  <PresentationFormat>Custom</PresentationFormat>
  <Paragraphs>8</Paragraphs>
  <Slides>1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1</vt:i4>
      </vt:variant>
    </vt:vector>
  </HeadingPairs>
  <TitlesOfParts>
    <vt:vector size="8" baseType="lpstr">
      <vt:lpstr>Aptos</vt:lpstr>
      <vt:lpstr>Arial</vt:lpstr>
      <vt:lpstr>Calibri</vt:lpstr>
      <vt:lpstr>Funnel Sans Light</vt:lpstr>
      <vt:lpstr>Funnel Sans Medium</vt:lpstr>
      <vt:lpstr>Office Theme</vt:lpstr>
      <vt:lpstr>think-cell Slide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Jaskeerat Kaur</dc:creator>
  <cp:lastModifiedBy>Kulkarni, Shubhangee</cp:lastModifiedBy>
  <cp:revision>302</cp:revision>
  <dcterms:created xsi:type="dcterms:W3CDTF">2023-07-19T12:36:40Z</dcterms:created>
  <dcterms:modified xsi:type="dcterms:W3CDTF">2025-03-13T11:39:03Z</dcterms:modified>
</cp:coreProperties>
</file>