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3" r:id="rId1"/>
  </p:sldMasterIdLst>
  <p:notesMasterIdLst>
    <p:notesMasterId r:id="rId3"/>
  </p:notesMasterIdLst>
  <p:handoutMasterIdLst>
    <p:handoutMasterId r:id="rId4"/>
  </p:handoutMasterIdLst>
  <p:sldIdLst>
    <p:sldId id="273" r:id="rId2"/>
  </p:sldIdLst>
  <p:sldSz cx="7908925" cy="5651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55F"/>
    <a:srgbClr val="073262"/>
    <a:srgbClr val="00A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46" autoAdjust="0"/>
    <p:restoredTop sz="95884"/>
  </p:normalViewPr>
  <p:slideViewPr>
    <p:cSldViewPr snapToGrid="0">
      <p:cViewPr varScale="1">
        <p:scale>
          <a:sx n="133" d="100"/>
          <a:sy n="133" d="100"/>
        </p:scale>
        <p:origin x="8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405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3216F4-1050-A35B-D779-42C8DD1859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54F93D-D6A0-58D3-4088-6F3519CAE5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72D43-111B-47D7-BCDC-820493B37EDB}" type="datetimeFigureOut">
              <a:rPr lang="en-IN" smtClean="0"/>
              <a:t>13-03-2025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BBCD3B-60D3-F777-7296-B1A886A4FB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BED9D5-6066-A266-A327-68401F5740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6FD38-8190-481B-9B74-6B3701DD93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8947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21F60-7FC7-46D8-9071-D869CA8C7696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81D21-B2D3-41FA-AE8A-7A3419E72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61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1pPr>
    <a:lvl2pPr marL="534534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2pPr>
    <a:lvl3pPr marL="10690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3pPr>
    <a:lvl4pPr marL="1603601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4pPr>
    <a:lvl5pPr marL="21381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5pPr>
    <a:lvl6pPr marL="26726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6pPr>
    <a:lvl7pPr marL="3207202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7pPr>
    <a:lvl8pPr marL="37417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8pPr>
    <a:lvl9pPr marL="4276269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086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uilding&#10;&#10;AI-generated content may be incorrect.">
            <a:extLst>
              <a:ext uri="{FF2B5EF4-FFF2-40B4-BE49-F238E27FC236}">
                <a16:creationId xmlns:a16="http://schemas.microsoft.com/office/drawing/2014/main" id="{0B43A1F5-F928-08B4-3ECD-A5FD1A37F0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7908926" cy="565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790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6E05F93-E9F0-A81E-3CCE-A01AAEF6E4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7908926" cy="565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83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.bin"/><Relationship Id="rId5" Type="http://schemas.openxmlformats.org/officeDocument/2006/relationships/tags" Target="../tags/tag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0EAFC79-C3FF-8323-436E-7DDFC757758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727367556"/>
              </p:ext>
            </p:extLst>
          </p:nvPr>
        </p:nvGraphicFramePr>
        <p:xfrm>
          <a:off x="1031" y="1309"/>
          <a:ext cx="1030" cy="1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503" imgH="503" progId="TCLayout.ActiveDocument.1">
                  <p:embed/>
                </p:oleObj>
              </mc:Choice>
              <mc:Fallback>
                <p:oleObj name="think-cell Slide" r:id="rId6" imgW="503" imgH="503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79E275E3-B0B2-9513-0A4D-9EA87D3462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1" y="1309"/>
                        <a:ext cx="1030" cy="1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588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753557" rtl="0" eaLnBrk="1" latinLnBrk="0" hangingPunct="1">
        <a:lnSpc>
          <a:spcPct val="90000"/>
        </a:lnSpc>
        <a:spcBef>
          <a:spcPct val="0"/>
        </a:spcBef>
        <a:buNone/>
        <a:defRPr sz="36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389" indent="-188389" algn="l" defTabSz="753557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307" kern="1200">
          <a:solidFill>
            <a:schemeClr val="tx1"/>
          </a:solidFill>
          <a:latin typeface="+mn-lt"/>
          <a:ea typeface="+mn-ea"/>
          <a:cs typeface="+mn-cs"/>
        </a:defRPr>
      </a:lvl1pPr>
      <a:lvl2pPr marL="565168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978" kern="1200">
          <a:solidFill>
            <a:schemeClr val="tx1"/>
          </a:solidFill>
          <a:latin typeface="+mn-lt"/>
          <a:ea typeface="+mn-ea"/>
          <a:cs typeface="+mn-cs"/>
        </a:defRPr>
      </a:lvl2pPr>
      <a:lvl3pPr marL="941946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648" kern="1200">
          <a:solidFill>
            <a:schemeClr val="tx1"/>
          </a:solidFill>
          <a:latin typeface="+mn-lt"/>
          <a:ea typeface="+mn-ea"/>
          <a:cs typeface="+mn-cs"/>
        </a:defRPr>
      </a:lvl3pPr>
      <a:lvl4pPr marL="1318725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695503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2072282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449060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825839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202617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1pPr>
      <a:lvl2pPr marL="376779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2pPr>
      <a:lvl3pPr marL="753557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3pPr>
      <a:lvl4pPr marL="1130336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507114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1883893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260671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63745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014228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291B7A-64B7-05CF-5BD8-F846F39C1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aphic 15">
            <a:extLst>
              <a:ext uri="{FF2B5EF4-FFF2-40B4-BE49-F238E27FC236}">
                <a16:creationId xmlns:a16="http://schemas.microsoft.com/office/drawing/2014/main" id="{69ED7A2A-34B4-2B7D-418C-585F92CED60E}"/>
              </a:ext>
            </a:extLst>
          </p:cNvPr>
          <p:cNvSpPr/>
          <p:nvPr/>
        </p:nvSpPr>
        <p:spPr>
          <a:xfrm>
            <a:off x="153457" y="150495"/>
            <a:ext cx="7602010" cy="2330373"/>
          </a:xfrm>
          <a:prstGeom prst="roundRect">
            <a:avLst>
              <a:gd name="adj" fmla="val 4208"/>
            </a:avLst>
          </a:prstGeom>
          <a:solidFill>
            <a:schemeClr val="accent6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IN">
              <a:ln w="6350">
                <a:noFill/>
              </a:ln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F3954C-8FBD-BAB4-048C-FE9DAC49498B}"/>
              </a:ext>
            </a:extLst>
          </p:cNvPr>
          <p:cNvSpPr txBox="1"/>
          <p:nvPr/>
        </p:nvSpPr>
        <p:spPr>
          <a:xfrm>
            <a:off x="1989933" y="2744850"/>
            <a:ext cx="162865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Funnel Sans Light" pitchFamily="2" charset="0"/>
              </a:rPr>
              <a:t>This is to certify that</a:t>
            </a:r>
            <a:endParaRPr lang="en-IN" sz="1400" dirty="0">
              <a:solidFill>
                <a:schemeClr val="bg1"/>
              </a:solidFill>
              <a:latin typeface="Funnel Sans Light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E0E9D4-AC65-1991-4A6E-533A701B63AF}"/>
              </a:ext>
            </a:extLst>
          </p:cNvPr>
          <p:cNvSpPr txBox="1"/>
          <p:nvPr/>
        </p:nvSpPr>
        <p:spPr>
          <a:xfrm>
            <a:off x="1989933" y="3193169"/>
            <a:ext cx="357469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Funnel Sans Medium" pitchFamily="2" charset="0"/>
              </a:rPr>
              <a:t>First Name Last Name</a:t>
            </a:r>
            <a:endParaRPr lang="en-IN" sz="2800" dirty="0">
              <a:solidFill>
                <a:schemeClr val="bg1"/>
              </a:solidFill>
              <a:latin typeface="Funnel Sans Medium" pitchFamily="2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ADFF7A6-3DF0-4510-8B2F-F637F4161FF9}"/>
              </a:ext>
            </a:extLst>
          </p:cNvPr>
          <p:cNvCxnSpPr>
            <a:cxnSpLocks/>
          </p:cNvCxnSpPr>
          <p:nvPr/>
        </p:nvCxnSpPr>
        <p:spPr>
          <a:xfrm>
            <a:off x="1989933" y="3653941"/>
            <a:ext cx="442976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6D38EC7-5A1A-26CA-377F-6DB26481AF5C}"/>
              </a:ext>
            </a:extLst>
          </p:cNvPr>
          <p:cNvSpPr txBox="1"/>
          <p:nvPr/>
        </p:nvSpPr>
        <p:spPr>
          <a:xfrm>
            <a:off x="1989933" y="3866496"/>
            <a:ext cx="446105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Funnel Sans Light" pitchFamily="2" charset="0"/>
              </a:rPr>
              <a:t>has successfully completed the emergence training under the department of [Name] by the organizer</a:t>
            </a:r>
            <a:endParaRPr lang="en-IN" sz="1400" dirty="0">
              <a:solidFill>
                <a:schemeClr val="bg1"/>
              </a:solidFill>
              <a:latin typeface="Funnel Sans Light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31D4AEE-331E-9FB4-AB44-68D0E635F150}"/>
              </a:ext>
            </a:extLst>
          </p:cNvPr>
          <p:cNvSpPr txBox="1"/>
          <p:nvPr/>
        </p:nvSpPr>
        <p:spPr>
          <a:xfrm>
            <a:off x="1989933" y="4770022"/>
            <a:ext cx="185066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Funnel Sans Light" pitchFamily="2" charset="0"/>
              </a:rPr>
              <a:t>First name Last name</a:t>
            </a:r>
            <a:endParaRPr lang="en-IN" sz="1400" dirty="0">
              <a:solidFill>
                <a:schemeClr val="bg1"/>
              </a:solidFill>
              <a:latin typeface="Funnel Sans Light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73E909-4C45-517C-6F73-72F1FE4CD301}"/>
              </a:ext>
            </a:extLst>
          </p:cNvPr>
          <p:cNvSpPr txBox="1"/>
          <p:nvPr/>
        </p:nvSpPr>
        <p:spPr>
          <a:xfrm>
            <a:off x="1989933" y="4979203"/>
            <a:ext cx="185066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Funnel Sans Light" pitchFamily="2" charset="0"/>
              </a:rPr>
              <a:t>Role, Department</a:t>
            </a:r>
            <a:endParaRPr lang="en-IN" sz="1100" dirty="0">
              <a:solidFill>
                <a:schemeClr val="bg1"/>
              </a:solidFill>
              <a:latin typeface="Funnel Sans Light" pitchFamily="2" charset="0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8A2B0F8-F1F0-FEC6-474B-AAA2AF410DCB}"/>
              </a:ext>
            </a:extLst>
          </p:cNvPr>
          <p:cNvCxnSpPr>
            <a:cxnSpLocks/>
          </p:cNvCxnSpPr>
          <p:nvPr/>
        </p:nvCxnSpPr>
        <p:spPr>
          <a:xfrm>
            <a:off x="1989933" y="4759162"/>
            <a:ext cx="166339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C5F6D48D-2692-8029-B6B6-CED5249F5359}"/>
              </a:ext>
            </a:extLst>
          </p:cNvPr>
          <p:cNvSpPr txBox="1"/>
          <p:nvPr/>
        </p:nvSpPr>
        <p:spPr>
          <a:xfrm>
            <a:off x="4787599" y="4770022"/>
            <a:ext cx="185066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Funnel Sans Light" pitchFamily="2" charset="0"/>
              </a:rPr>
              <a:t>First name Last name</a:t>
            </a:r>
            <a:endParaRPr lang="en-IN" sz="1400" dirty="0">
              <a:solidFill>
                <a:schemeClr val="bg1"/>
              </a:solidFill>
              <a:latin typeface="Funnel Sans Light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BA63B7A-E620-85C7-7B3D-B2B5D6D5FA66}"/>
              </a:ext>
            </a:extLst>
          </p:cNvPr>
          <p:cNvSpPr txBox="1"/>
          <p:nvPr/>
        </p:nvSpPr>
        <p:spPr>
          <a:xfrm>
            <a:off x="4787599" y="4979203"/>
            <a:ext cx="185066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Funnel Sans Light" pitchFamily="2" charset="0"/>
              </a:rPr>
              <a:t>Role, Department</a:t>
            </a:r>
            <a:endParaRPr lang="en-IN" sz="1100" dirty="0">
              <a:solidFill>
                <a:schemeClr val="bg1"/>
              </a:solidFill>
              <a:latin typeface="Funnel Sans Light" pitchFamily="2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C4950B0-CADE-2C77-7981-FB39E9811233}"/>
              </a:ext>
            </a:extLst>
          </p:cNvPr>
          <p:cNvCxnSpPr>
            <a:cxnSpLocks/>
          </p:cNvCxnSpPr>
          <p:nvPr/>
        </p:nvCxnSpPr>
        <p:spPr>
          <a:xfrm>
            <a:off x="4787599" y="4759162"/>
            <a:ext cx="166339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E549F8F9-C55D-423F-EEC5-2D1D0FB09F49}"/>
              </a:ext>
            </a:extLst>
          </p:cNvPr>
          <p:cNvSpPr txBox="1"/>
          <p:nvPr/>
        </p:nvSpPr>
        <p:spPr>
          <a:xfrm>
            <a:off x="1949293" y="1320092"/>
            <a:ext cx="4905189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0" spc="-300" dirty="0">
                <a:latin typeface="Funnel Sans Light" pitchFamily="2" charset="0"/>
              </a:rPr>
              <a:t>Congratulations</a:t>
            </a:r>
            <a:endParaRPr lang="en-IN" sz="6000" spc="-300" dirty="0">
              <a:latin typeface="Funnel Sans Light" pitchFamily="2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9587B77-DFBC-3960-7CB9-6C4CFCBE2747}"/>
              </a:ext>
            </a:extLst>
          </p:cNvPr>
          <p:cNvGrpSpPr/>
          <p:nvPr/>
        </p:nvGrpSpPr>
        <p:grpSpPr>
          <a:xfrm>
            <a:off x="2021857" y="418420"/>
            <a:ext cx="3145825" cy="695096"/>
            <a:chOff x="2021857" y="418420"/>
            <a:chExt cx="3145825" cy="695096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D8F2C76C-53B1-EDA9-FBE5-8ECFEC6BDD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021857" y="467342"/>
              <a:ext cx="1362155" cy="597252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FA397BB-2E65-C442-8468-1F27C70E72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23688" y="418420"/>
              <a:ext cx="943994" cy="695096"/>
            </a:xfrm>
            <a:prstGeom prst="rect">
              <a:avLst/>
            </a:prstGeom>
          </p:spPr>
        </p:pic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46043C6-42A3-4FD6-3958-57F49B6CE262}"/>
                </a:ext>
              </a:extLst>
            </p:cNvPr>
            <p:cNvCxnSpPr>
              <a:cxnSpLocks/>
            </p:cNvCxnSpPr>
            <p:nvPr/>
          </p:nvCxnSpPr>
          <p:spPr>
            <a:xfrm>
              <a:off x="3803850" y="471344"/>
              <a:ext cx="0" cy="589254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45" name="Picture 44" descr="A close up of a colorful object&#10;&#10;AI-generated content may be incorrect.">
            <a:extLst>
              <a:ext uri="{FF2B5EF4-FFF2-40B4-BE49-F238E27FC236}">
                <a16:creationId xmlns:a16="http://schemas.microsoft.com/office/drawing/2014/main" id="{2F93E7E6-5357-D220-DB3F-AA633CA0F2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90420"/>
            <a:ext cx="1734620" cy="4670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4206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Genpact 2025">
      <a:dk1>
        <a:srgbClr val="181C23"/>
      </a:dk1>
      <a:lt1>
        <a:srgbClr val="FFFEFF"/>
      </a:lt1>
      <a:dk2>
        <a:srgbClr val="181C23"/>
      </a:dk2>
      <a:lt2>
        <a:srgbClr val="FEF9F4"/>
      </a:lt2>
      <a:accent1>
        <a:srgbClr val="FE4F59"/>
      </a:accent1>
      <a:accent2>
        <a:srgbClr val="6D706A"/>
      </a:accent2>
      <a:accent3>
        <a:srgbClr val="FFAD27"/>
      </a:accent3>
      <a:accent4>
        <a:srgbClr val="303030"/>
      </a:accent4>
      <a:accent5>
        <a:srgbClr val="494949"/>
      </a:accent5>
      <a:accent6>
        <a:srgbClr val="FFF1DE"/>
      </a:accent6>
      <a:hlink>
        <a:srgbClr val="FE4F59"/>
      </a:hlink>
      <a:folHlink>
        <a:srgbClr val="FFAD27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4491</TotalTime>
  <Words>40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Aptos</vt:lpstr>
      <vt:lpstr>Arial</vt:lpstr>
      <vt:lpstr>Calibri</vt:lpstr>
      <vt:lpstr>Funnel Sans Light</vt:lpstr>
      <vt:lpstr>Funnel Sans Medium</vt:lpstr>
      <vt:lpstr>Office Theme</vt:lpstr>
      <vt:lpstr>think-cell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Jaskeerat Kaur</dc:creator>
  <cp:lastModifiedBy>Kulkarni, Shubhangee</cp:lastModifiedBy>
  <cp:revision>302</cp:revision>
  <dcterms:created xsi:type="dcterms:W3CDTF">2023-07-19T12:36:40Z</dcterms:created>
  <dcterms:modified xsi:type="dcterms:W3CDTF">2025-03-13T11:38:40Z</dcterms:modified>
</cp:coreProperties>
</file>