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3" r:id="rId1"/>
  </p:sldMasterIdLst>
  <p:notesMasterIdLst>
    <p:notesMasterId r:id="rId3"/>
  </p:notesMasterIdLst>
  <p:handoutMasterIdLst>
    <p:handoutMasterId r:id="rId4"/>
  </p:handoutMasterIdLst>
  <p:sldIdLst>
    <p:sldId id="270" r:id="rId2"/>
  </p:sldIdLst>
  <p:sldSz cx="7908925" cy="5651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55F"/>
    <a:srgbClr val="073262"/>
    <a:srgbClr val="00AE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46" autoAdjust="0"/>
    <p:restoredTop sz="95884"/>
  </p:normalViewPr>
  <p:slideViewPr>
    <p:cSldViewPr snapToGrid="0">
      <p:cViewPr varScale="1">
        <p:scale>
          <a:sx n="133" d="100"/>
          <a:sy n="133" d="100"/>
        </p:scale>
        <p:origin x="8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405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53216F4-1050-A35B-D779-42C8DD1859A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54F93D-D6A0-58D3-4088-6F3519CAE50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72D43-111B-47D7-BCDC-820493B37EDB}" type="datetimeFigureOut">
              <a:rPr lang="en-IN" smtClean="0"/>
              <a:t>13-03-2025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BBCD3B-60D3-F777-7296-B1A886A4FB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BED9D5-6066-A266-A327-68401F5740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6FD38-8190-481B-9B74-6B3701DD93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89470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21F60-7FC7-46D8-9071-D869CA8C7696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81D21-B2D3-41FA-AE8A-7A3419E72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161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1pPr>
    <a:lvl2pPr marL="534534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2pPr>
    <a:lvl3pPr marL="10690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3pPr>
    <a:lvl4pPr marL="1603601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4pPr>
    <a:lvl5pPr marL="21381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5pPr>
    <a:lvl6pPr marL="26726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6pPr>
    <a:lvl7pPr marL="3207202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7pPr>
    <a:lvl8pPr marL="37417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8pPr>
    <a:lvl9pPr marL="4276269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086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building&#10;&#10;AI-generated content may be incorrect.">
            <a:extLst>
              <a:ext uri="{FF2B5EF4-FFF2-40B4-BE49-F238E27FC236}">
                <a16:creationId xmlns:a16="http://schemas.microsoft.com/office/drawing/2014/main" id="{0B43A1F5-F928-08B4-3ECD-A5FD1A37F0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7908926" cy="565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790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6E05F93-E9F0-A81E-3CCE-A01AAEF6E4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7908926" cy="565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83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.bin"/><Relationship Id="rId5" Type="http://schemas.openxmlformats.org/officeDocument/2006/relationships/tags" Target="../tags/tag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C0EAFC79-C3FF-8323-436E-7DDFC757758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727367556"/>
              </p:ext>
            </p:extLst>
          </p:nvPr>
        </p:nvGraphicFramePr>
        <p:xfrm>
          <a:off x="1031" y="1309"/>
          <a:ext cx="1030" cy="1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503" imgH="503" progId="TCLayout.ActiveDocument.1">
                  <p:embed/>
                </p:oleObj>
              </mc:Choice>
              <mc:Fallback>
                <p:oleObj name="think-cell Slide" r:id="rId6" imgW="503" imgH="503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79E275E3-B0B2-9513-0A4D-9EA87D3462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31" y="1309"/>
                        <a:ext cx="1030" cy="1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5889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753557" rtl="0" eaLnBrk="1" latinLnBrk="0" hangingPunct="1">
        <a:lnSpc>
          <a:spcPct val="90000"/>
        </a:lnSpc>
        <a:spcBef>
          <a:spcPct val="0"/>
        </a:spcBef>
        <a:buNone/>
        <a:defRPr sz="36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389" indent="-188389" algn="l" defTabSz="753557" rtl="0" eaLnBrk="1" latinLnBrk="0" hangingPunct="1">
        <a:lnSpc>
          <a:spcPct val="90000"/>
        </a:lnSpc>
        <a:spcBef>
          <a:spcPts val="824"/>
        </a:spcBef>
        <a:buFont typeface="Arial" panose="020B0604020202020204" pitchFamily="34" charset="0"/>
        <a:buChar char="•"/>
        <a:defRPr sz="2307" kern="1200">
          <a:solidFill>
            <a:schemeClr val="tx1"/>
          </a:solidFill>
          <a:latin typeface="+mn-lt"/>
          <a:ea typeface="+mn-ea"/>
          <a:cs typeface="+mn-cs"/>
        </a:defRPr>
      </a:lvl1pPr>
      <a:lvl2pPr marL="565168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978" kern="1200">
          <a:solidFill>
            <a:schemeClr val="tx1"/>
          </a:solidFill>
          <a:latin typeface="+mn-lt"/>
          <a:ea typeface="+mn-ea"/>
          <a:cs typeface="+mn-cs"/>
        </a:defRPr>
      </a:lvl2pPr>
      <a:lvl3pPr marL="941946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648" kern="1200">
          <a:solidFill>
            <a:schemeClr val="tx1"/>
          </a:solidFill>
          <a:latin typeface="+mn-lt"/>
          <a:ea typeface="+mn-ea"/>
          <a:cs typeface="+mn-cs"/>
        </a:defRPr>
      </a:lvl3pPr>
      <a:lvl4pPr marL="1318725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695503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2072282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449060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825839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202617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1pPr>
      <a:lvl2pPr marL="376779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2pPr>
      <a:lvl3pPr marL="753557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3pPr>
      <a:lvl4pPr marL="1130336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507114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1883893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260671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63745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014228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CC9157-0D09-CB4F-0710-EAEE4AD992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2B10D3-D727-C24D-7855-F066B31A27F7}"/>
              </a:ext>
            </a:extLst>
          </p:cNvPr>
          <p:cNvSpPr txBox="1"/>
          <p:nvPr/>
        </p:nvSpPr>
        <p:spPr>
          <a:xfrm>
            <a:off x="477520" y="1191952"/>
            <a:ext cx="4591000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5400" spc="-250" dirty="0">
                <a:ln w="12700">
                  <a:noFill/>
                </a:ln>
                <a:latin typeface="Funnel Sans Light" pitchFamily="2" charset="0"/>
              </a:rPr>
              <a:t>Congratulations</a:t>
            </a:r>
            <a:endParaRPr lang="en-IN" sz="5400" spc="-250" dirty="0">
              <a:ln w="12700">
                <a:noFill/>
              </a:ln>
              <a:latin typeface="Funnel Sans Light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526CBE-6257-2519-E47F-63CA4427799C}"/>
              </a:ext>
            </a:extLst>
          </p:cNvPr>
          <p:cNvSpPr txBox="1"/>
          <p:nvPr/>
        </p:nvSpPr>
        <p:spPr>
          <a:xfrm>
            <a:off x="477520" y="2302486"/>
            <a:ext cx="161743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400" dirty="0">
                <a:latin typeface="Funnel Sans Light" pitchFamily="2" charset="0"/>
              </a:rPr>
              <a:t>This is to certify that</a:t>
            </a:r>
            <a:endParaRPr lang="en-IN" sz="1400" dirty="0">
              <a:latin typeface="Funnel Sans Light" pitchFamily="2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6937DC2-985B-D2EE-4359-E83736893B73}"/>
              </a:ext>
            </a:extLst>
          </p:cNvPr>
          <p:cNvGrpSpPr/>
          <p:nvPr/>
        </p:nvGrpSpPr>
        <p:grpSpPr>
          <a:xfrm>
            <a:off x="477520" y="2731114"/>
            <a:ext cx="4111703" cy="521732"/>
            <a:chOff x="477520" y="2731114"/>
            <a:chExt cx="4111703" cy="521732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4EE6B09-B3BD-4965-AC1C-8AA2771A1200}"/>
                </a:ext>
              </a:extLst>
            </p:cNvPr>
            <p:cNvSpPr txBox="1"/>
            <p:nvPr/>
          </p:nvSpPr>
          <p:spPr>
            <a:xfrm>
              <a:off x="477520" y="2731114"/>
              <a:ext cx="4111703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GB" sz="3200" dirty="0">
                  <a:latin typeface="Funnel Sans Light" pitchFamily="2" charset="0"/>
                </a:rPr>
                <a:t>First Name Last Name</a:t>
              </a:r>
              <a:endParaRPr lang="en-IN" sz="3200" dirty="0">
                <a:latin typeface="Funnel Sans Light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0C5B48D-F4CB-C00B-12A3-716B982107E2}"/>
                </a:ext>
              </a:extLst>
            </p:cNvPr>
            <p:cNvCxnSpPr>
              <a:cxnSpLocks/>
            </p:cNvCxnSpPr>
            <p:nvPr/>
          </p:nvCxnSpPr>
          <p:spPr>
            <a:xfrm>
              <a:off x="477520" y="3252846"/>
              <a:ext cx="402544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F592CA6-7FF3-D456-1258-BCF2E7F4CF84}"/>
              </a:ext>
            </a:extLst>
          </p:cNvPr>
          <p:cNvSpPr txBox="1"/>
          <p:nvPr/>
        </p:nvSpPr>
        <p:spPr>
          <a:xfrm>
            <a:off x="477520" y="3475894"/>
            <a:ext cx="448056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dirty="0">
                <a:latin typeface="Funnel Sans Light" pitchFamily="2" charset="0"/>
              </a:rPr>
              <a:t>has successfully completed the emergence training under the department of [Name] by the organizer</a:t>
            </a:r>
            <a:endParaRPr lang="en-IN" sz="1400" dirty="0">
              <a:latin typeface="Funnel Sans Light" pitchFamily="2" charset="0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9588EDD2-1B37-7F98-A92E-0639974C00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46675" y="1260475"/>
            <a:ext cx="2762250" cy="4391025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50E7C05D-6E88-A4F4-CA44-D5C9ADBF060F}"/>
              </a:ext>
            </a:extLst>
          </p:cNvPr>
          <p:cNvGrpSpPr/>
          <p:nvPr/>
        </p:nvGrpSpPr>
        <p:grpSpPr>
          <a:xfrm>
            <a:off x="477520" y="4504003"/>
            <a:ext cx="4146161" cy="389318"/>
            <a:chOff x="477520" y="4504003"/>
            <a:chExt cx="4146161" cy="389318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754C9A9F-3CC8-0371-7ADD-D1B239FE0EAF}"/>
                </a:ext>
              </a:extLst>
            </p:cNvPr>
            <p:cNvGrpSpPr/>
            <p:nvPr/>
          </p:nvGrpSpPr>
          <p:grpSpPr>
            <a:xfrm>
              <a:off x="477520" y="4504003"/>
              <a:ext cx="1850661" cy="389318"/>
              <a:chOff x="477520" y="4504003"/>
              <a:chExt cx="1850661" cy="389318"/>
            </a:xfrm>
          </p:grpSpPr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6A8709F2-3CD4-65D4-2DFE-05EEB23121DE}"/>
                  </a:ext>
                </a:extLst>
              </p:cNvPr>
              <p:cNvGrpSpPr/>
              <p:nvPr/>
            </p:nvGrpSpPr>
            <p:grpSpPr>
              <a:xfrm>
                <a:off x="477520" y="4514863"/>
                <a:ext cx="1850661" cy="378458"/>
                <a:chOff x="1712530" y="4514863"/>
                <a:chExt cx="2463230" cy="378458"/>
              </a:xfrm>
            </p:grpSpPr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EC05E48A-3F7C-5447-F616-32DCBB892FC5}"/>
                    </a:ext>
                  </a:extLst>
                </p:cNvPr>
                <p:cNvSpPr txBox="1"/>
                <p:nvPr/>
              </p:nvSpPr>
              <p:spPr>
                <a:xfrm>
                  <a:off x="1712530" y="4514863"/>
                  <a:ext cx="246323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400" dirty="0">
                      <a:latin typeface="Funnel Sans Light" pitchFamily="2" charset="0"/>
                    </a:rPr>
                    <a:t>First name Last name</a:t>
                  </a:r>
                  <a:endParaRPr lang="en-IN" sz="1400" dirty="0">
                    <a:latin typeface="Funnel Sans Light" pitchFamily="2" charset="0"/>
                  </a:endParaRP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0879285E-14A7-CDFE-0C67-FCDA5D7E3B20}"/>
                    </a:ext>
                  </a:extLst>
                </p:cNvPr>
                <p:cNvSpPr txBox="1"/>
                <p:nvPr/>
              </p:nvSpPr>
              <p:spPr>
                <a:xfrm>
                  <a:off x="1712530" y="4724044"/>
                  <a:ext cx="2463230" cy="1692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100" dirty="0">
                      <a:latin typeface="Funnel Sans Light" pitchFamily="2" charset="0"/>
                    </a:rPr>
                    <a:t>Role, Department</a:t>
                  </a:r>
                  <a:endParaRPr lang="en-IN" sz="1100" dirty="0">
                    <a:latin typeface="Funnel Sans Light" pitchFamily="2" charset="0"/>
                  </a:endParaRPr>
                </a:p>
              </p:txBody>
            </p:sp>
          </p:grp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A44DCE3C-BFEB-7700-390B-2C5D168D81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7520" y="4504003"/>
                <a:ext cx="1663391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44E688BA-B7D9-4817-AB5D-AEFFC808A51C}"/>
                </a:ext>
              </a:extLst>
            </p:cNvPr>
            <p:cNvGrpSpPr/>
            <p:nvPr/>
          </p:nvGrpSpPr>
          <p:grpSpPr>
            <a:xfrm>
              <a:off x="2773020" y="4504003"/>
              <a:ext cx="1850661" cy="389318"/>
              <a:chOff x="477520" y="4504003"/>
              <a:chExt cx="1850661" cy="389318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33DF28F4-03D8-2455-7ACC-DCFCE900C667}"/>
                  </a:ext>
                </a:extLst>
              </p:cNvPr>
              <p:cNvGrpSpPr/>
              <p:nvPr/>
            </p:nvGrpSpPr>
            <p:grpSpPr>
              <a:xfrm>
                <a:off x="477520" y="4514863"/>
                <a:ext cx="1850661" cy="378458"/>
                <a:chOff x="1712530" y="4514863"/>
                <a:chExt cx="2463230" cy="378458"/>
              </a:xfrm>
            </p:grpSpPr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934DDFDA-04EF-5B23-D094-DF049E57A5AB}"/>
                    </a:ext>
                  </a:extLst>
                </p:cNvPr>
                <p:cNvSpPr txBox="1"/>
                <p:nvPr/>
              </p:nvSpPr>
              <p:spPr>
                <a:xfrm>
                  <a:off x="1712530" y="4514863"/>
                  <a:ext cx="246323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400" dirty="0">
                      <a:latin typeface="Funnel Sans Light" pitchFamily="2" charset="0"/>
                    </a:rPr>
                    <a:t>First name Last name</a:t>
                  </a:r>
                  <a:endParaRPr lang="en-IN" sz="1400" dirty="0">
                    <a:latin typeface="Funnel Sans Light" pitchFamily="2" charset="0"/>
                  </a:endParaRPr>
                </a:p>
              </p:txBody>
            </p:sp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FDF939A3-F349-3C01-8B00-92ACC211CF70}"/>
                    </a:ext>
                  </a:extLst>
                </p:cNvPr>
                <p:cNvSpPr txBox="1"/>
                <p:nvPr/>
              </p:nvSpPr>
              <p:spPr>
                <a:xfrm>
                  <a:off x="1712530" y="4724044"/>
                  <a:ext cx="2463230" cy="1692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100" dirty="0">
                      <a:latin typeface="Funnel Sans Light" pitchFamily="2" charset="0"/>
                    </a:rPr>
                    <a:t>Role, Department</a:t>
                  </a:r>
                  <a:endParaRPr lang="en-IN" sz="1100" dirty="0">
                    <a:latin typeface="Funnel Sans Light" pitchFamily="2" charset="0"/>
                  </a:endParaRPr>
                </a:p>
              </p:txBody>
            </p:sp>
          </p:grp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B7F1960E-3D88-883E-5E8D-ED05E975DF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7520" y="4504003"/>
                <a:ext cx="1663391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1539564-5701-EC50-5993-FA56088973FB}"/>
              </a:ext>
            </a:extLst>
          </p:cNvPr>
          <p:cNvGrpSpPr/>
          <p:nvPr/>
        </p:nvGrpSpPr>
        <p:grpSpPr>
          <a:xfrm>
            <a:off x="535395" y="338198"/>
            <a:ext cx="3773097" cy="702315"/>
            <a:chOff x="2021857" y="422060"/>
            <a:chExt cx="3773097" cy="702315"/>
          </a:xfrm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96607106-43A3-0110-FFC0-9C78A385CA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021857" y="467342"/>
              <a:ext cx="1362155" cy="597252"/>
            </a:xfrm>
            <a:prstGeom prst="rect">
              <a:avLst/>
            </a:prstGeom>
          </p:spPr>
        </p:pic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F4ED5AE4-18FD-B3B8-91F8-53F1C99A4313}"/>
                </a:ext>
              </a:extLst>
            </p:cNvPr>
            <p:cNvSpPr/>
            <p:nvPr/>
          </p:nvSpPr>
          <p:spPr>
            <a:xfrm>
              <a:off x="4248069" y="422060"/>
              <a:ext cx="1546885" cy="702315"/>
            </a:xfrm>
            <a:prstGeom prst="roundRect">
              <a:avLst>
                <a:gd name="adj" fmla="val 9157"/>
              </a:avLst>
            </a:prstGeom>
            <a:solidFill>
              <a:schemeClr val="accent4"/>
            </a:solidFill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600" dirty="0">
                  <a:latin typeface="Funnel Sans Light" pitchFamily="2" charset="0"/>
                </a:rPr>
                <a:t>Partner Logo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5238031-E2FF-A2E6-11C8-667DB96296B3}"/>
                </a:ext>
              </a:extLst>
            </p:cNvPr>
            <p:cNvCxnSpPr>
              <a:cxnSpLocks/>
            </p:cNvCxnSpPr>
            <p:nvPr/>
          </p:nvCxnSpPr>
          <p:spPr>
            <a:xfrm>
              <a:off x="3816041" y="471344"/>
              <a:ext cx="0" cy="589254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06006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Genpact 2025">
      <a:dk1>
        <a:srgbClr val="181C23"/>
      </a:dk1>
      <a:lt1>
        <a:srgbClr val="FFFEFF"/>
      </a:lt1>
      <a:dk2>
        <a:srgbClr val="181C23"/>
      </a:dk2>
      <a:lt2>
        <a:srgbClr val="FEF9F4"/>
      </a:lt2>
      <a:accent1>
        <a:srgbClr val="FE4F59"/>
      </a:accent1>
      <a:accent2>
        <a:srgbClr val="6D706A"/>
      </a:accent2>
      <a:accent3>
        <a:srgbClr val="FFAD27"/>
      </a:accent3>
      <a:accent4>
        <a:srgbClr val="303030"/>
      </a:accent4>
      <a:accent5>
        <a:srgbClr val="494949"/>
      </a:accent5>
      <a:accent6>
        <a:srgbClr val="FFF1DE"/>
      </a:accent6>
      <a:hlink>
        <a:srgbClr val="FE4F59"/>
      </a:hlink>
      <a:folHlink>
        <a:srgbClr val="FFAD27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4491</TotalTime>
  <Words>42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Calibri</vt:lpstr>
      <vt:lpstr>Funnel Sans Light</vt:lpstr>
      <vt:lpstr>Office Theme</vt:lpstr>
      <vt:lpstr>think-cell Slide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Jaskeerat Kaur</dc:creator>
  <cp:lastModifiedBy>Kulkarni, Shubhangee</cp:lastModifiedBy>
  <cp:revision>302</cp:revision>
  <dcterms:created xsi:type="dcterms:W3CDTF">2023-07-19T12:36:40Z</dcterms:created>
  <dcterms:modified xsi:type="dcterms:W3CDTF">2025-03-13T11:36:35Z</dcterms:modified>
</cp:coreProperties>
</file>