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72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8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40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13-03-2025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uilding&#10;&#10;AI-generated content may be incorrect.">
            <a:extLst>
              <a:ext uri="{FF2B5EF4-FFF2-40B4-BE49-F238E27FC236}">
                <a16:creationId xmlns:a16="http://schemas.microsoft.com/office/drawing/2014/main" id="{0B43A1F5-F928-08B4-3ECD-A5FD1A37F0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90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6E05F93-E9F0-A81E-3CCE-A01AAEF6E4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8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03" imgH="503" progId="TCLayout.ActiveDocument.1">
                  <p:embed/>
                </p:oleObj>
              </mc:Choice>
              <mc:Fallback>
                <p:oleObj name="think-cell Slide" r:id="rId6" imgW="503" imgH="503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79E275E3-B0B2-9513-0A4D-9EA87D346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9BAB57-2357-B803-5C1F-3F5C9E1FC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15">
            <a:extLst>
              <a:ext uri="{FF2B5EF4-FFF2-40B4-BE49-F238E27FC236}">
                <a16:creationId xmlns:a16="http://schemas.microsoft.com/office/drawing/2014/main" id="{1106907B-4299-68FC-8F37-0DE7A465C12C}"/>
              </a:ext>
            </a:extLst>
          </p:cNvPr>
          <p:cNvSpPr/>
          <p:nvPr/>
        </p:nvSpPr>
        <p:spPr>
          <a:xfrm>
            <a:off x="288930" y="288537"/>
            <a:ext cx="7331065" cy="5074426"/>
          </a:xfrm>
          <a:prstGeom prst="roundRect">
            <a:avLst>
              <a:gd name="adj" fmla="val 1471"/>
            </a:avLst>
          </a:pr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n w="6350">
                <a:noFill/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BC8202-3EB1-72D7-6422-CAE0C712D80E}"/>
              </a:ext>
            </a:extLst>
          </p:cNvPr>
          <p:cNvSpPr txBox="1"/>
          <p:nvPr/>
        </p:nvSpPr>
        <p:spPr>
          <a:xfrm>
            <a:off x="3145748" y="2559959"/>
            <a:ext cx="161742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400" dirty="0">
                <a:latin typeface="Funnel Sans Light" pitchFamily="2" charset="0"/>
              </a:rPr>
              <a:t>This is to certify that</a:t>
            </a:r>
            <a:endParaRPr lang="en-IN" sz="1400" dirty="0">
              <a:latin typeface="Funnel Sans Light" pitchFamily="2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16B990A-6508-17F4-299B-0E26474C759D}"/>
              </a:ext>
            </a:extLst>
          </p:cNvPr>
          <p:cNvGrpSpPr/>
          <p:nvPr/>
        </p:nvGrpSpPr>
        <p:grpSpPr>
          <a:xfrm>
            <a:off x="1739582" y="2963476"/>
            <a:ext cx="4429760" cy="436922"/>
            <a:chOff x="1739582" y="2902687"/>
            <a:chExt cx="4429760" cy="43692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65BF4B4-A14A-8D41-F6CD-6CA62AFFDEC4}"/>
                </a:ext>
              </a:extLst>
            </p:cNvPr>
            <p:cNvSpPr txBox="1"/>
            <p:nvPr/>
          </p:nvSpPr>
          <p:spPr>
            <a:xfrm>
              <a:off x="2409969" y="2902687"/>
              <a:ext cx="308898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GB" sz="2400" dirty="0">
                  <a:latin typeface="Funnel Sans Medium" pitchFamily="2" charset="0"/>
                </a:rPr>
                <a:t>First Name Last Name</a:t>
              </a:r>
              <a:endParaRPr lang="en-IN" sz="2400" dirty="0">
                <a:latin typeface="Funnel Sans Medium" pitchFamily="2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B3F1A48-B31A-3BD2-92AC-12F1BEAF108C}"/>
                </a:ext>
              </a:extLst>
            </p:cNvPr>
            <p:cNvCxnSpPr>
              <a:cxnSpLocks/>
            </p:cNvCxnSpPr>
            <p:nvPr/>
          </p:nvCxnSpPr>
          <p:spPr>
            <a:xfrm>
              <a:off x="1739582" y="3339609"/>
              <a:ext cx="4429760" cy="0"/>
            </a:xfrm>
            <a:prstGeom prst="line">
              <a:avLst/>
            </a:prstGeom>
            <a:ln w="6350"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CA2969C-A8CE-E553-F5F5-E2625B541FC0}"/>
              </a:ext>
            </a:extLst>
          </p:cNvPr>
          <p:cNvSpPr txBox="1"/>
          <p:nvPr/>
        </p:nvSpPr>
        <p:spPr>
          <a:xfrm>
            <a:off x="1558924" y="3588471"/>
            <a:ext cx="479107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latin typeface="Funnel Sans Light" pitchFamily="2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ADA2580-1B3F-A6E4-C3BF-EF226BEAF8EE}"/>
              </a:ext>
            </a:extLst>
          </p:cNvPr>
          <p:cNvGrpSpPr/>
          <p:nvPr/>
        </p:nvGrpSpPr>
        <p:grpSpPr>
          <a:xfrm>
            <a:off x="1363599" y="4773383"/>
            <a:ext cx="5181727" cy="389318"/>
            <a:chOff x="1456533" y="4759162"/>
            <a:chExt cx="5181727" cy="38931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C1128BFF-1967-A13A-84CD-0DDBDE8A860B}"/>
                </a:ext>
              </a:extLst>
            </p:cNvPr>
            <p:cNvGrpSpPr/>
            <p:nvPr/>
          </p:nvGrpSpPr>
          <p:grpSpPr>
            <a:xfrm>
              <a:off x="1456533" y="4759162"/>
              <a:ext cx="1850661" cy="389318"/>
              <a:chOff x="1989933" y="4759162"/>
              <a:chExt cx="1850661" cy="389318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5B25330-64B4-E3CB-344F-F3F5E427D0D3}"/>
                  </a:ext>
                </a:extLst>
              </p:cNvPr>
              <p:cNvSpPr txBox="1"/>
              <p:nvPr/>
            </p:nvSpPr>
            <p:spPr>
              <a:xfrm>
                <a:off x="1989933" y="4770022"/>
                <a:ext cx="1850661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400" dirty="0">
                    <a:latin typeface="Funnel Sans Light" pitchFamily="2" charset="0"/>
                  </a:rPr>
                  <a:t>First name Last name</a:t>
                </a:r>
                <a:endParaRPr lang="en-IN" sz="1400" dirty="0">
                  <a:latin typeface="Funnel Sans Light" pitchFamily="2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A0B0F08-7D03-362A-699C-BF7B6A67FD43}"/>
                  </a:ext>
                </a:extLst>
              </p:cNvPr>
              <p:cNvSpPr txBox="1"/>
              <p:nvPr/>
            </p:nvSpPr>
            <p:spPr>
              <a:xfrm>
                <a:off x="1989933" y="4979203"/>
                <a:ext cx="18506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100" dirty="0">
                    <a:latin typeface="Funnel Sans Light" pitchFamily="2" charset="0"/>
                  </a:rPr>
                  <a:t>Role, Department</a:t>
                </a:r>
                <a:endParaRPr lang="en-IN" sz="1100" dirty="0">
                  <a:latin typeface="Funnel Sans Light" pitchFamily="2" charset="0"/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4F5DF7AE-D0B4-FED4-F81F-9AFA9626B0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568" y="4759162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E3159E9-1042-2DBC-09E2-5A535766E5D8}"/>
                </a:ext>
              </a:extLst>
            </p:cNvPr>
            <p:cNvGrpSpPr/>
            <p:nvPr/>
          </p:nvGrpSpPr>
          <p:grpSpPr>
            <a:xfrm>
              <a:off x="4787599" y="4759162"/>
              <a:ext cx="1850661" cy="389318"/>
              <a:chOff x="4787599" y="4759162"/>
              <a:chExt cx="1850661" cy="389318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E197CD2-4575-B320-C491-4E713724EB02}"/>
                  </a:ext>
                </a:extLst>
              </p:cNvPr>
              <p:cNvSpPr txBox="1"/>
              <p:nvPr/>
            </p:nvSpPr>
            <p:spPr>
              <a:xfrm>
                <a:off x="4787599" y="4770022"/>
                <a:ext cx="1850661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400" dirty="0">
                    <a:latin typeface="Funnel Sans Light" pitchFamily="2" charset="0"/>
                  </a:rPr>
                  <a:t>First name Last name</a:t>
                </a:r>
                <a:endParaRPr lang="en-IN" sz="1400" dirty="0">
                  <a:latin typeface="Funnel Sans Light" pitchFamily="2" charset="0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9B7DEEAC-5D1E-79DF-FB7C-7CCCBB2695C8}"/>
                  </a:ext>
                </a:extLst>
              </p:cNvPr>
              <p:cNvSpPr txBox="1"/>
              <p:nvPr/>
            </p:nvSpPr>
            <p:spPr>
              <a:xfrm>
                <a:off x="4787599" y="4979203"/>
                <a:ext cx="18506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100" dirty="0">
                    <a:latin typeface="Funnel Sans Light" pitchFamily="2" charset="0"/>
                  </a:rPr>
                  <a:t>Role, Department</a:t>
                </a:r>
                <a:endParaRPr lang="en-IN" sz="1100" dirty="0">
                  <a:latin typeface="Funnel Sans Light" pitchFamily="2" charset="0"/>
                </a:endParaRP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D9615B50-1AB3-6033-B246-5B5258E815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1234" y="4759162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3BA7EB1-A686-8585-336D-16CCAC5B64A1}"/>
              </a:ext>
            </a:extLst>
          </p:cNvPr>
          <p:cNvSpPr txBox="1"/>
          <p:nvPr/>
        </p:nvSpPr>
        <p:spPr>
          <a:xfrm>
            <a:off x="1632512" y="1545982"/>
            <a:ext cx="464389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5400" spc="-250" dirty="0">
                <a:solidFill>
                  <a:schemeClr val="accent2"/>
                </a:solidFill>
                <a:latin typeface="Funnel Sans ExtraBold" pitchFamily="2" charset="0"/>
              </a:rPr>
              <a:t>Congratulations</a:t>
            </a:r>
            <a:endParaRPr lang="en-IN" sz="5400" spc="-250" dirty="0">
              <a:solidFill>
                <a:schemeClr val="accent2"/>
              </a:solidFill>
              <a:latin typeface="Funnel Sans ExtraBold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8499F6F-CD8A-1CBD-C920-B11EAE0EAD57}"/>
              </a:ext>
            </a:extLst>
          </p:cNvPr>
          <p:cNvGrpSpPr>
            <a:grpSpLocks noChangeAspect="1"/>
          </p:cNvGrpSpPr>
          <p:nvPr/>
        </p:nvGrpSpPr>
        <p:grpSpPr>
          <a:xfrm>
            <a:off x="2154462" y="578274"/>
            <a:ext cx="3600000" cy="670095"/>
            <a:chOff x="2021857" y="422060"/>
            <a:chExt cx="3773097" cy="702315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DD24B9-BB71-790D-1129-315C367A9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21857" y="467342"/>
              <a:ext cx="1362155" cy="597252"/>
            </a:xfrm>
            <a:prstGeom prst="rect">
              <a:avLst/>
            </a:prstGeom>
          </p:spPr>
        </p:pic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71A7F847-0D2D-2982-6BF0-774383CFF534}"/>
                </a:ext>
              </a:extLst>
            </p:cNvPr>
            <p:cNvSpPr/>
            <p:nvPr/>
          </p:nvSpPr>
          <p:spPr>
            <a:xfrm>
              <a:off x="4248069" y="422060"/>
              <a:ext cx="1546885" cy="702315"/>
            </a:xfrm>
            <a:prstGeom prst="roundRect">
              <a:avLst>
                <a:gd name="adj" fmla="val 9157"/>
              </a:avLst>
            </a:prstGeom>
            <a:solidFill>
              <a:schemeClr val="accent6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dirty="0">
                  <a:solidFill>
                    <a:schemeClr val="tx1"/>
                  </a:solidFill>
                  <a:latin typeface="Funnel Sans Light" pitchFamily="2" charset="0"/>
                </a:rPr>
                <a:t>Partner Logo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D767BCF-572D-3C31-0A5C-316314833A29}"/>
                </a:ext>
              </a:extLst>
            </p:cNvPr>
            <p:cNvCxnSpPr>
              <a:cxnSpLocks/>
            </p:cNvCxnSpPr>
            <p:nvPr/>
          </p:nvCxnSpPr>
          <p:spPr>
            <a:xfrm>
              <a:off x="3816041" y="471344"/>
              <a:ext cx="0" cy="58925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44611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4491</TotalTime>
  <Words>42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Funnel Sans ExtraBold</vt:lpstr>
      <vt:lpstr>Funnel Sans Light</vt:lpstr>
      <vt:lpstr>Funnel Sans Medium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302</cp:revision>
  <dcterms:created xsi:type="dcterms:W3CDTF">2023-07-19T12:36:40Z</dcterms:created>
  <dcterms:modified xsi:type="dcterms:W3CDTF">2025-03-13T11:37:45Z</dcterms:modified>
</cp:coreProperties>
</file>