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74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8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4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13-03-2025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uilding&#10;&#10;AI-generated content may be incorrect.">
            <a:extLst>
              <a:ext uri="{FF2B5EF4-FFF2-40B4-BE49-F238E27FC236}">
                <a16:creationId xmlns:a16="http://schemas.microsoft.com/office/drawing/2014/main" id="{0B43A1F5-F928-08B4-3ECD-A5FD1A37F0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9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6E05F93-E9F0-A81E-3CCE-A01AAEF6E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8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03" imgH="503" progId="TCLayout.ActiveDocument.1">
                  <p:embed/>
                </p:oleObj>
              </mc:Choice>
              <mc:Fallback>
                <p:oleObj name="think-cell Slide" r:id="rId6" imgW="503" imgH="50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79E275E3-B0B2-9513-0A4D-9EA87D346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BA1C0F-3C74-BF1B-F5D2-E25F51320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15">
            <a:extLst>
              <a:ext uri="{FF2B5EF4-FFF2-40B4-BE49-F238E27FC236}">
                <a16:creationId xmlns:a16="http://schemas.microsoft.com/office/drawing/2014/main" id="{13F30215-D7A1-2C1D-EB99-E1EFFF2544F6}"/>
              </a:ext>
            </a:extLst>
          </p:cNvPr>
          <p:cNvSpPr/>
          <p:nvPr/>
        </p:nvSpPr>
        <p:spPr>
          <a:xfrm>
            <a:off x="288930" y="290696"/>
            <a:ext cx="7331065" cy="5070108"/>
          </a:xfrm>
          <a:prstGeom prst="roundRect">
            <a:avLst>
              <a:gd name="adj" fmla="val 1471"/>
            </a:avLst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n w="6350">
                <a:noFill/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9DCF7C-6E9B-69C7-C9D2-898EAFCB34B3}"/>
              </a:ext>
            </a:extLst>
          </p:cNvPr>
          <p:cNvSpPr txBox="1"/>
          <p:nvPr/>
        </p:nvSpPr>
        <p:spPr>
          <a:xfrm>
            <a:off x="3145748" y="2559959"/>
            <a:ext cx="161742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This is to certify that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CE47EDB-ACDB-B712-FB17-603931953026}"/>
              </a:ext>
            </a:extLst>
          </p:cNvPr>
          <p:cNvGrpSpPr/>
          <p:nvPr/>
        </p:nvGrpSpPr>
        <p:grpSpPr>
          <a:xfrm>
            <a:off x="1739582" y="2963476"/>
            <a:ext cx="4429760" cy="436922"/>
            <a:chOff x="1739582" y="2902687"/>
            <a:chExt cx="4429760" cy="43692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E97EE2-8756-8103-3905-5BF0CA2B2B9A}"/>
                </a:ext>
              </a:extLst>
            </p:cNvPr>
            <p:cNvSpPr txBox="1"/>
            <p:nvPr/>
          </p:nvSpPr>
          <p:spPr>
            <a:xfrm>
              <a:off x="2409969" y="2902687"/>
              <a:ext cx="308898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  <a:latin typeface="Funnel Sans Medium" pitchFamily="2" charset="0"/>
                </a:rPr>
                <a:t>First Name Last Name</a:t>
              </a:r>
              <a:endParaRPr lang="en-IN" sz="2400" dirty="0">
                <a:solidFill>
                  <a:schemeClr val="bg1"/>
                </a:solidFill>
                <a:latin typeface="Funnel Sans Medium" pitchFamily="2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7452647-E4B2-5EDF-89B9-198A3D0A9F0E}"/>
                </a:ext>
              </a:extLst>
            </p:cNvPr>
            <p:cNvCxnSpPr>
              <a:cxnSpLocks/>
            </p:cNvCxnSpPr>
            <p:nvPr/>
          </p:nvCxnSpPr>
          <p:spPr>
            <a:xfrm>
              <a:off x="1739582" y="3339609"/>
              <a:ext cx="4429760" cy="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023CDE9-B77D-6E7A-E134-FA8900B1C832}"/>
              </a:ext>
            </a:extLst>
          </p:cNvPr>
          <p:cNvSpPr txBox="1"/>
          <p:nvPr/>
        </p:nvSpPr>
        <p:spPr>
          <a:xfrm>
            <a:off x="1558924" y="3588471"/>
            <a:ext cx="47910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DFE2F0B-05C0-4122-3C6A-AC1561D73030}"/>
              </a:ext>
            </a:extLst>
          </p:cNvPr>
          <p:cNvGrpSpPr/>
          <p:nvPr/>
        </p:nvGrpSpPr>
        <p:grpSpPr>
          <a:xfrm>
            <a:off x="1363599" y="4773383"/>
            <a:ext cx="5181727" cy="389318"/>
            <a:chOff x="1456533" y="4759162"/>
            <a:chExt cx="5181727" cy="38931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7A70747-F88C-4AD6-F6BD-9576DDE3FA5E}"/>
                </a:ext>
              </a:extLst>
            </p:cNvPr>
            <p:cNvGrpSpPr/>
            <p:nvPr/>
          </p:nvGrpSpPr>
          <p:grpSpPr>
            <a:xfrm>
              <a:off x="1456533" y="4759162"/>
              <a:ext cx="1850661" cy="389318"/>
              <a:chOff x="1989933" y="4759162"/>
              <a:chExt cx="1850661" cy="389318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8B06F39-E5CF-6D4C-6E48-66BC2DE7BFEB}"/>
                  </a:ext>
                </a:extLst>
              </p:cNvPr>
              <p:cNvSpPr txBox="1"/>
              <p:nvPr/>
            </p:nvSpPr>
            <p:spPr>
              <a:xfrm>
                <a:off x="1989933" y="4770022"/>
                <a:ext cx="1850661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bg1"/>
                    </a:solidFill>
                    <a:latin typeface="Funnel Sans Light" pitchFamily="2" charset="0"/>
                  </a:rPr>
                  <a:t>First name Last name</a:t>
                </a:r>
                <a:endParaRPr lang="en-IN" sz="1400" dirty="0">
                  <a:solidFill>
                    <a:schemeClr val="bg1"/>
                  </a:solidFill>
                  <a:latin typeface="Funnel Sans Light" pitchFamily="2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86AA9E4-BB50-EACB-FBB1-2FACB0802C2A}"/>
                  </a:ext>
                </a:extLst>
              </p:cNvPr>
              <p:cNvSpPr txBox="1"/>
              <p:nvPr/>
            </p:nvSpPr>
            <p:spPr>
              <a:xfrm>
                <a:off x="1989933" y="4979203"/>
                <a:ext cx="18506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100" dirty="0">
                    <a:solidFill>
                      <a:schemeClr val="bg1"/>
                    </a:solidFill>
                    <a:latin typeface="Funnel Sans Light" pitchFamily="2" charset="0"/>
                  </a:rPr>
                  <a:t>Role, Department</a:t>
                </a:r>
                <a:endParaRPr lang="en-IN" sz="1100" dirty="0">
                  <a:solidFill>
                    <a:schemeClr val="bg1"/>
                  </a:solidFill>
                  <a:latin typeface="Funnel Sans Light" pitchFamily="2" charset="0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C5A2B13-7C8A-F3E9-8417-E6205DE291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568" y="4759162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554F155-FB24-F1D8-825E-AF5CEC949A7C}"/>
                </a:ext>
              </a:extLst>
            </p:cNvPr>
            <p:cNvGrpSpPr/>
            <p:nvPr/>
          </p:nvGrpSpPr>
          <p:grpSpPr>
            <a:xfrm>
              <a:off x="4787599" y="4759162"/>
              <a:ext cx="1850661" cy="389318"/>
              <a:chOff x="4787599" y="4759162"/>
              <a:chExt cx="1850661" cy="389318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8076EA0-11B5-3BE4-4B19-76FFBE747835}"/>
                  </a:ext>
                </a:extLst>
              </p:cNvPr>
              <p:cNvSpPr txBox="1"/>
              <p:nvPr/>
            </p:nvSpPr>
            <p:spPr>
              <a:xfrm>
                <a:off x="4787599" y="4770022"/>
                <a:ext cx="1850661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bg1"/>
                    </a:solidFill>
                    <a:latin typeface="Funnel Sans Light" pitchFamily="2" charset="0"/>
                  </a:rPr>
                  <a:t>First name Last name</a:t>
                </a:r>
                <a:endParaRPr lang="en-IN" sz="1400" dirty="0">
                  <a:solidFill>
                    <a:schemeClr val="bg1"/>
                  </a:solidFill>
                  <a:latin typeface="Funnel Sans Light" pitchFamily="2" charset="0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BB7963A-86FC-62EB-0592-766404B469A4}"/>
                  </a:ext>
                </a:extLst>
              </p:cNvPr>
              <p:cNvSpPr txBox="1"/>
              <p:nvPr/>
            </p:nvSpPr>
            <p:spPr>
              <a:xfrm>
                <a:off x="4787599" y="4979203"/>
                <a:ext cx="18506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100" dirty="0">
                    <a:solidFill>
                      <a:schemeClr val="bg1"/>
                    </a:solidFill>
                    <a:latin typeface="Funnel Sans Light" pitchFamily="2" charset="0"/>
                  </a:rPr>
                  <a:t>Role, Department</a:t>
                </a:r>
                <a:endParaRPr lang="en-IN" sz="1100" dirty="0">
                  <a:solidFill>
                    <a:schemeClr val="bg1"/>
                  </a:solidFill>
                  <a:latin typeface="Funnel Sans Light" pitchFamily="2" charset="0"/>
                </a:endParaRP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2ABECF3-414E-CECE-D54F-8C4988978C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1234" y="4759162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3EE7902-1E11-E046-20B5-FC012D2BAC11}"/>
              </a:ext>
            </a:extLst>
          </p:cNvPr>
          <p:cNvSpPr txBox="1"/>
          <p:nvPr/>
        </p:nvSpPr>
        <p:spPr>
          <a:xfrm>
            <a:off x="1632512" y="1545982"/>
            <a:ext cx="464389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5400" spc="-250" dirty="0">
                <a:solidFill>
                  <a:schemeClr val="accent3"/>
                </a:solidFill>
                <a:latin typeface="Funnel Sans ExtraBold" pitchFamily="2" charset="0"/>
              </a:rPr>
              <a:t>Congratulations</a:t>
            </a:r>
            <a:endParaRPr lang="en-IN" sz="5400" spc="-250" dirty="0">
              <a:solidFill>
                <a:schemeClr val="accent3"/>
              </a:solidFill>
              <a:latin typeface="Funnel Sans ExtraBold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C8EEB-1504-F24E-42B2-A514B50E6CCB}"/>
              </a:ext>
            </a:extLst>
          </p:cNvPr>
          <p:cNvGrpSpPr>
            <a:grpSpLocks noChangeAspect="1"/>
          </p:cNvGrpSpPr>
          <p:nvPr/>
        </p:nvGrpSpPr>
        <p:grpSpPr>
          <a:xfrm>
            <a:off x="2154462" y="578274"/>
            <a:ext cx="3600000" cy="670095"/>
            <a:chOff x="2021857" y="422060"/>
            <a:chExt cx="3773097" cy="702315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DB04B389-E901-ABCB-E8F9-FE6FD3CAA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21857" y="467342"/>
              <a:ext cx="1362155" cy="597252"/>
            </a:xfrm>
            <a:prstGeom prst="rect">
              <a:avLst/>
            </a:prstGeom>
          </p:spPr>
        </p:pic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B40F995-0DB0-686C-989E-12C8D90E26A9}"/>
                </a:ext>
              </a:extLst>
            </p:cNvPr>
            <p:cNvSpPr/>
            <p:nvPr/>
          </p:nvSpPr>
          <p:spPr>
            <a:xfrm>
              <a:off x="4248069" y="422060"/>
              <a:ext cx="1546885" cy="702315"/>
            </a:xfrm>
            <a:prstGeom prst="roundRect">
              <a:avLst>
                <a:gd name="adj" fmla="val 9157"/>
              </a:avLst>
            </a:prstGeom>
            <a:solidFill>
              <a:schemeClr val="accent4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dirty="0">
                  <a:latin typeface="Funnel Sans Light" pitchFamily="2" charset="0"/>
                </a:rPr>
                <a:t>Partner Logo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47A1E3B-1721-36E0-F23A-8F0480F5148F}"/>
                </a:ext>
              </a:extLst>
            </p:cNvPr>
            <p:cNvCxnSpPr>
              <a:cxnSpLocks/>
            </p:cNvCxnSpPr>
            <p:nvPr/>
          </p:nvCxnSpPr>
          <p:spPr>
            <a:xfrm>
              <a:off x="3816041" y="471344"/>
              <a:ext cx="0" cy="58925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8410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4491</TotalTime>
  <Words>42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Funnel Sans ExtraBold</vt:lpstr>
      <vt:lpstr>Funnel Sans Light</vt:lpstr>
      <vt:lpstr>Funnel Sans Medium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302</cp:revision>
  <dcterms:created xsi:type="dcterms:W3CDTF">2023-07-19T12:36:40Z</dcterms:created>
  <dcterms:modified xsi:type="dcterms:W3CDTF">2025-03-13T11:37:12Z</dcterms:modified>
</cp:coreProperties>
</file>