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7908925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5F"/>
    <a:srgbClr val="073262"/>
    <a:srgbClr val="00A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6" autoAdjust="0"/>
    <p:restoredTop sz="95884"/>
  </p:normalViewPr>
  <p:slideViewPr>
    <p:cSldViewPr snapToGrid="0">
      <p:cViewPr varScale="1">
        <p:scale>
          <a:sx n="133" d="100"/>
          <a:sy n="133" d="100"/>
        </p:scale>
        <p:origin x="8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405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3216F4-1050-A35B-D779-42C8DD1859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54F93D-D6A0-58D3-4088-6F3519CAE5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72D43-111B-47D7-BCDC-820493B37EDB}" type="datetimeFigureOut">
              <a:rPr lang="en-IN" smtClean="0"/>
              <a:t>13-03-2025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BCD3B-60D3-F777-7296-B1A886A4FB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ED9D5-6066-A266-A327-68401F574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6FD38-8190-481B-9B74-6B3701DD93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8947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21F60-7FC7-46D8-9071-D869CA8C7696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1D21-B2D3-41FA-AE8A-7A3419E72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6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1pPr>
    <a:lvl2pPr marL="534534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2pPr>
    <a:lvl3pPr marL="10690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3pPr>
    <a:lvl4pPr marL="1603601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4pPr>
    <a:lvl5pPr marL="21381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5pPr>
    <a:lvl6pPr marL="26726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6pPr>
    <a:lvl7pPr marL="3207202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7pPr>
    <a:lvl8pPr marL="37417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8pPr>
    <a:lvl9pPr marL="4276269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086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uilding&#10;&#10;AI-generated content may be incorrect.">
            <a:extLst>
              <a:ext uri="{FF2B5EF4-FFF2-40B4-BE49-F238E27FC236}">
                <a16:creationId xmlns:a16="http://schemas.microsoft.com/office/drawing/2014/main" id="{0B43A1F5-F928-08B4-3ECD-A5FD1A37F0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908926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90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6E05F93-E9F0-A81E-3CCE-A01AAEF6E4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908926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83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tags" Target="../tags/tag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0EAFC79-C3FF-8323-436E-7DDFC75775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727367556"/>
              </p:ext>
            </p:extLst>
          </p:nvPr>
        </p:nvGraphicFramePr>
        <p:xfrm>
          <a:off x="1031" y="1309"/>
          <a:ext cx="1030" cy="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03" imgH="503" progId="TCLayout.ActiveDocument.1">
                  <p:embed/>
                </p:oleObj>
              </mc:Choice>
              <mc:Fallback>
                <p:oleObj name="think-cell Slide" r:id="rId6" imgW="503" imgH="503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79E275E3-B0B2-9513-0A4D-9EA87D3462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1" y="1309"/>
                        <a:ext cx="1030" cy="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88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753557" rtl="0" eaLnBrk="1" latinLnBrk="0" hangingPunct="1">
        <a:lnSpc>
          <a:spcPct val="90000"/>
        </a:lnSpc>
        <a:spcBef>
          <a:spcPct val="0"/>
        </a:spcBef>
        <a:buNone/>
        <a:defRPr sz="36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389" indent="-188389" algn="l" defTabSz="753557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307" kern="1200">
          <a:solidFill>
            <a:schemeClr val="tx1"/>
          </a:solidFill>
          <a:latin typeface="+mn-lt"/>
          <a:ea typeface="+mn-ea"/>
          <a:cs typeface="+mn-cs"/>
        </a:defRPr>
      </a:lvl1pPr>
      <a:lvl2pPr marL="565168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2pPr>
      <a:lvl3pPr marL="941946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5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695503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2072282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449060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825839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202617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1pPr>
      <a:lvl2pPr marL="376779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2pPr>
      <a:lvl3pPr marL="753557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3pPr>
      <a:lvl4pPr marL="1130336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507114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1883893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260671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63745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014228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E0FE50-6B53-5548-F42B-B14E42AD2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raphic 15">
            <a:extLst>
              <a:ext uri="{FF2B5EF4-FFF2-40B4-BE49-F238E27FC236}">
                <a16:creationId xmlns:a16="http://schemas.microsoft.com/office/drawing/2014/main" id="{FF33BEF4-2AA6-35D0-0DCB-35C2FD9E8088}"/>
              </a:ext>
            </a:extLst>
          </p:cNvPr>
          <p:cNvSpPr/>
          <p:nvPr/>
        </p:nvSpPr>
        <p:spPr>
          <a:xfrm>
            <a:off x="124671" y="126435"/>
            <a:ext cx="7659583" cy="4206311"/>
          </a:xfrm>
          <a:prstGeom prst="round2SameRect">
            <a:avLst>
              <a:gd name="adj1" fmla="val 2662"/>
              <a:gd name="adj2" fmla="val 770"/>
            </a:avLst>
          </a:prstGeom>
          <a:solidFill>
            <a:schemeClr val="bg1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en-IN">
              <a:ln w="6350">
                <a:noFill/>
              </a:ln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75BBBD-F638-C2C1-7607-AF05F6B5B5E5}"/>
              </a:ext>
            </a:extLst>
          </p:cNvPr>
          <p:cNvSpPr txBox="1"/>
          <p:nvPr/>
        </p:nvSpPr>
        <p:spPr>
          <a:xfrm>
            <a:off x="3023919" y="2487810"/>
            <a:ext cx="186108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600" dirty="0">
                <a:latin typeface="Funnel Sans Light" pitchFamily="2" charset="0"/>
              </a:rPr>
              <a:t>This is to certify that</a:t>
            </a:r>
            <a:endParaRPr lang="en-IN" sz="1600" dirty="0">
              <a:latin typeface="Funnel Sans Light" pitchFamily="2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B21FDA2-B859-FD1E-34CD-9DCA17AD5B01}"/>
              </a:ext>
            </a:extLst>
          </p:cNvPr>
          <p:cNvGrpSpPr/>
          <p:nvPr/>
        </p:nvGrpSpPr>
        <p:grpSpPr>
          <a:xfrm>
            <a:off x="1739582" y="2929427"/>
            <a:ext cx="4429760" cy="453856"/>
            <a:chOff x="1739582" y="2885753"/>
            <a:chExt cx="4429760" cy="45385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1FFBDC6-20E2-1FCE-A1EA-E9DC3928B0DA}"/>
                </a:ext>
              </a:extLst>
            </p:cNvPr>
            <p:cNvSpPr txBox="1"/>
            <p:nvPr/>
          </p:nvSpPr>
          <p:spPr>
            <a:xfrm>
              <a:off x="2167114" y="2885753"/>
              <a:ext cx="35746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GB" sz="2800" dirty="0">
                  <a:latin typeface="Funnel Sans Medium" pitchFamily="2" charset="0"/>
                </a:rPr>
                <a:t>First Name Last Name</a:t>
              </a:r>
              <a:endParaRPr lang="en-IN" sz="2800" dirty="0">
                <a:latin typeface="Funnel Sans Medium" pitchFamily="2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69A2F29-E1AE-70D0-C851-4E6FF94AC480}"/>
                </a:ext>
              </a:extLst>
            </p:cNvPr>
            <p:cNvCxnSpPr>
              <a:cxnSpLocks/>
            </p:cNvCxnSpPr>
            <p:nvPr/>
          </p:nvCxnSpPr>
          <p:spPr>
            <a:xfrm>
              <a:off x="1739582" y="3339609"/>
              <a:ext cx="4429760" cy="0"/>
            </a:xfrm>
            <a:prstGeom prst="line">
              <a:avLst/>
            </a:prstGeom>
            <a:ln w="6350"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50D8C11-89D7-7C16-7FCA-7986FD1BF0F1}"/>
              </a:ext>
            </a:extLst>
          </p:cNvPr>
          <p:cNvSpPr txBox="1"/>
          <p:nvPr/>
        </p:nvSpPr>
        <p:spPr>
          <a:xfrm>
            <a:off x="1363599" y="3609456"/>
            <a:ext cx="518172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600" dirty="0">
                <a:latin typeface="Funnel Sans Light" pitchFamily="2" charset="0"/>
              </a:rPr>
              <a:t>has successfully completed the emergence training under the department of [Name] by the organizer</a:t>
            </a:r>
            <a:endParaRPr lang="en-IN" sz="1600" dirty="0">
              <a:latin typeface="Funnel Sans Light" pitchFamily="2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1E65B6A-6A64-4DE8-6202-AF3AEDA86F16}"/>
              </a:ext>
            </a:extLst>
          </p:cNvPr>
          <p:cNvGrpSpPr/>
          <p:nvPr/>
        </p:nvGrpSpPr>
        <p:grpSpPr>
          <a:xfrm>
            <a:off x="1363599" y="4987762"/>
            <a:ext cx="5181727" cy="389318"/>
            <a:chOff x="1456533" y="4759162"/>
            <a:chExt cx="5181727" cy="38931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DA301A4-3359-1852-84C0-4439F62FE944}"/>
                </a:ext>
              </a:extLst>
            </p:cNvPr>
            <p:cNvGrpSpPr/>
            <p:nvPr/>
          </p:nvGrpSpPr>
          <p:grpSpPr>
            <a:xfrm>
              <a:off x="1456533" y="4759162"/>
              <a:ext cx="1850661" cy="389318"/>
              <a:chOff x="1989933" y="4759162"/>
              <a:chExt cx="1850661" cy="389318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41EF9AA-A4FD-A5B6-43A0-3DBADB134482}"/>
                  </a:ext>
                </a:extLst>
              </p:cNvPr>
              <p:cNvSpPr txBox="1"/>
              <p:nvPr/>
            </p:nvSpPr>
            <p:spPr>
              <a:xfrm>
                <a:off x="1989933" y="4770022"/>
                <a:ext cx="1850661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400" dirty="0">
                    <a:latin typeface="Funnel Sans Light" pitchFamily="2" charset="0"/>
                  </a:rPr>
                  <a:t>First name Last name</a:t>
                </a:r>
                <a:endParaRPr lang="en-IN" sz="1400" dirty="0">
                  <a:latin typeface="Funnel Sans Light" pitchFamily="2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46FBCCE-012A-25B8-CBFD-D49C5C4F856E}"/>
                  </a:ext>
                </a:extLst>
              </p:cNvPr>
              <p:cNvSpPr txBox="1"/>
              <p:nvPr/>
            </p:nvSpPr>
            <p:spPr>
              <a:xfrm>
                <a:off x="1989933" y="4979203"/>
                <a:ext cx="18506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100" dirty="0">
                    <a:latin typeface="Funnel Sans Light" pitchFamily="2" charset="0"/>
                  </a:rPr>
                  <a:t>Role, Department</a:t>
                </a:r>
                <a:endParaRPr lang="en-IN" sz="1100" dirty="0">
                  <a:latin typeface="Funnel Sans Light" pitchFamily="2" charset="0"/>
                </a:endParaRP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810A6AB8-D1ED-775A-732F-F86AE2331B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83568" y="4759162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B78A87A-F796-796F-C64F-541AC1C289A9}"/>
                </a:ext>
              </a:extLst>
            </p:cNvPr>
            <p:cNvGrpSpPr/>
            <p:nvPr/>
          </p:nvGrpSpPr>
          <p:grpSpPr>
            <a:xfrm>
              <a:off x="4787599" y="4759162"/>
              <a:ext cx="1850661" cy="389318"/>
              <a:chOff x="4787599" y="4759162"/>
              <a:chExt cx="1850661" cy="389318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7B031EC-DCA3-8AFD-4B0E-8E9F3DC669CE}"/>
                  </a:ext>
                </a:extLst>
              </p:cNvPr>
              <p:cNvSpPr txBox="1"/>
              <p:nvPr/>
            </p:nvSpPr>
            <p:spPr>
              <a:xfrm>
                <a:off x="4787599" y="4770022"/>
                <a:ext cx="1850661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400" dirty="0">
                    <a:latin typeface="Funnel Sans Light" pitchFamily="2" charset="0"/>
                  </a:rPr>
                  <a:t>First name Last name</a:t>
                </a:r>
                <a:endParaRPr lang="en-IN" sz="1400" dirty="0">
                  <a:latin typeface="Funnel Sans Light" pitchFamily="2" charset="0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C15ACFF-C1EA-1A51-7941-E27C1B6058E5}"/>
                  </a:ext>
                </a:extLst>
              </p:cNvPr>
              <p:cNvSpPr txBox="1"/>
              <p:nvPr/>
            </p:nvSpPr>
            <p:spPr>
              <a:xfrm>
                <a:off x="4787599" y="4979203"/>
                <a:ext cx="1850661" cy="1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GB" sz="1100" dirty="0">
                    <a:latin typeface="Funnel Sans Light" pitchFamily="2" charset="0"/>
                  </a:rPr>
                  <a:t>Role, Department</a:t>
                </a:r>
                <a:endParaRPr lang="en-IN" sz="1100" dirty="0">
                  <a:latin typeface="Funnel Sans Light" pitchFamily="2" charset="0"/>
                </a:endParaRP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27C212AB-FCFF-CFC2-4552-6F41FEC5D3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81234" y="4759162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CF58A34-F572-6864-F365-2FF5D91D2CB3}"/>
              </a:ext>
            </a:extLst>
          </p:cNvPr>
          <p:cNvSpPr txBox="1"/>
          <p:nvPr/>
        </p:nvSpPr>
        <p:spPr>
          <a:xfrm>
            <a:off x="1063446" y="1312966"/>
            <a:ext cx="5782032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6600" spc="-250" dirty="0">
                <a:solidFill>
                  <a:schemeClr val="accent1"/>
                </a:solidFill>
                <a:latin typeface="Funnel Sans ExtraBold" pitchFamily="2" charset="0"/>
              </a:rPr>
              <a:t>Congratulations</a:t>
            </a:r>
            <a:endParaRPr lang="en-IN" sz="6600" spc="-250" dirty="0">
              <a:solidFill>
                <a:schemeClr val="accent1"/>
              </a:solidFill>
              <a:latin typeface="Funnel Sans ExtraBold" pitchFamily="2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418F2EC-47F1-7C18-CF0F-946F9AA334DE}"/>
              </a:ext>
            </a:extLst>
          </p:cNvPr>
          <p:cNvGrpSpPr/>
          <p:nvPr/>
        </p:nvGrpSpPr>
        <p:grpSpPr>
          <a:xfrm>
            <a:off x="2067914" y="440334"/>
            <a:ext cx="3773097" cy="702315"/>
            <a:chOff x="2021857" y="422060"/>
            <a:chExt cx="3773097" cy="702315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51B7041B-5D38-8D5C-F566-A689ED93B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21857" y="467342"/>
              <a:ext cx="1362155" cy="597252"/>
            </a:xfrm>
            <a:prstGeom prst="rect">
              <a:avLst/>
            </a:prstGeom>
          </p:spPr>
        </p:pic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E5062AAB-3713-19A1-C476-6190CDD52531}"/>
                </a:ext>
              </a:extLst>
            </p:cNvPr>
            <p:cNvSpPr/>
            <p:nvPr/>
          </p:nvSpPr>
          <p:spPr>
            <a:xfrm>
              <a:off x="4248069" y="422060"/>
              <a:ext cx="1546885" cy="702315"/>
            </a:xfrm>
            <a:prstGeom prst="roundRect">
              <a:avLst>
                <a:gd name="adj" fmla="val 9157"/>
              </a:avLst>
            </a:prstGeom>
            <a:solidFill>
              <a:schemeClr val="accent4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dirty="0">
                  <a:latin typeface="Funnel Sans Light" pitchFamily="2" charset="0"/>
                </a:rPr>
                <a:t>Partner Logo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ABB6B72-213E-8D72-5304-C63E5B3E0552}"/>
                </a:ext>
              </a:extLst>
            </p:cNvPr>
            <p:cNvCxnSpPr>
              <a:cxnSpLocks/>
            </p:cNvCxnSpPr>
            <p:nvPr/>
          </p:nvCxnSpPr>
          <p:spPr>
            <a:xfrm>
              <a:off x="3816041" y="471344"/>
              <a:ext cx="0" cy="589254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10554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enpact 2025">
      <a:dk1>
        <a:srgbClr val="181C23"/>
      </a:dk1>
      <a:lt1>
        <a:srgbClr val="FFFEFF"/>
      </a:lt1>
      <a:dk2>
        <a:srgbClr val="181C23"/>
      </a:dk2>
      <a:lt2>
        <a:srgbClr val="FEF9F4"/>
      </a:lt2>
      <a:accent1>
        <a:srgbClr val="FE4F59"/>
      </a:accent1>
      <a:accent2>
        <a:srgbClr val="6D706A"/>
      </a:accent2>
      <a:accent3>
        <a:srgbClr val="FFAD27"/>
      </a:accent3>
      <a:accent4>
        <a:srgbClr val="303030"/>
      </a:accent4>
      <a:accent5>
        <a:srgbClr val="494949"/>
      </a:accent5>
      <a:accent6>
        <a:srgbClr val="FFF1DE"/>
      </a:accent6>
      <a:hlink>
        <a:srgbClr val="FE4F59"/>
      </a:hlink>
      <a:folHlink>
        <a:srgbClr val="FFAD27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4491</TotalTime>
  <Words>42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Funnel Sans ExtraBold</vt:lpstr>
      <vt:lpstr>Funnel Sans Light</vt:lpstr>
      <vt:lpstr>Funnel Sans Medium</vt:lpstr>
      <vt:lpstr>Office Theme</vt:lpstr>
      <vt:lpstr>think-cell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Jaskeerat Kaur</dc:creator>
  <cp:lastModifiedBy>Kulkarni, Shubhangee</cp:lastModifiedBy>
  <cp:revision>302</cp:revision>
  <dcterms:created xsi:type="dcterms:W3CDTF">2023-07-19T12:36:40Z</dcterms:created>
  <dcterms:modified xsi:type="dcterms:W3CDTF">2025-03-13T11:38:16Z</dcterms:modified>
</cp:coreProperties>
</file>