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65" r:id="rId2"/>
  </p:sldIdLst>
  <p:sldSz cx="7908925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5F"/>
    <a:srgbClr val="073262"/>
    <a:srgbClr val="00A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32" autoAdjust="0"/>
    <p:restoredTop sz="95884"/>
  </p:normalViewPr>
  <p:slideViewPr>
    <p:cSldViewPr snapToGrid="0">
      <p:cViewPr varScale="1">
        <p:scale>
          <a:sx n="133" d="100"/>
          <a:sy n="133" d="100"/>
        </p:scale>
        <p:origin x="10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3259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karni, Shubhangee" userId="29a00f0f-e417-4b33-8570-927b6bde2ea9" providerId="ADAL" clId="{2888101B-5A04-4D13-A3E3-BC40A0EA4F31}"/>
    <pc:docChg chg="delSld">
      <pc:chgData name="Kulkarni, Shubhangee" userId="29a00f0f-e417-4b33-8570-927b6bde2ea9" providerId="ADAL" clId="{2888101B-5A04-4D13-A3E3-BC40A0EA4F31}" dt="2025-03-03T12:36:46.933" v="0" actId="47"/>
      <pc:docMkLst>
        <pc:docMk/>
      </pc:docMkLst>
      <pc:sldChg chg="del">
        <pc:chgData name="Kulkarni, Shubhangee" userId="29a00f0f-e417-4b33-8570-927b6bde2ea9" providerId="ADAL" clId="{2888101B-5A04-4D13-A3E3-BC40A0EA4F31}" dt="2025-03-03T12:36:46.933" v="0" actId="47"/>
        <pc:sldMkLst>
          <pc:docMk/>
          <pc:sldMk cId="2756028896" sldId="266"/>
        </pc:sldMkLst>
      </pc:sldChg>
      <pc:sldChg chg="del">
        <pc:chgData name="Kulkarni, Shubhangee" userId="29a00f0f-e417-4b33-8570-927b6bde2ea9" providerId="ADAL" clId="{2888101B-5A04-4D13-A3E3-BC40A0EA4F31}" dt="2025-03-03T12:36:46.933" v="0" actId="47"/>
        <pc:sldMkLst>
          <pc:docMk/>
          <pc:sldMk cId="1715708529" sldId="267"/>
        </pc:sldMkLst>
      </pc:sldChg>
      <pc:sldChg chg="del">
        <pc:chgData name="Kulkarni, Shubhangee" userId="29a00f0f-e417-4b33-8570-927b6bde2ea9" providerId="ADAL" clId="{2888101B-5A04-4D13-A3E3-BC40A0EA4F31}" dt="2025-03-03T12:36:46.933" v="0" actId="47"/>
        <pc:sldMkLst>
          <pc:docMk/>
          <pc:sldMk cId="680468037" sldId="269"/>
        </pc:sldMkLst>
      </pc:sldChg>
      <pc:sldChg chg="del">
        <pc:chgData name="Kulkarni, Shubhangee" userId="29a00f0f-e417-4b33-8570-927b6bde2ea9" providerId="ADAL" clId="{2888101B-5A04-4D13-A3E3-BC40A0EA4F31}" dt="2025-03-03T12:36:46.933" v="0" actId="47"/>
        <pc:sldMkLst>
          <pc:docMk/>
          <pc:sldMk cId="1330600627" sldId="270"/>
        </pc:sldMkLst>
      </pc:sldChg>
      <pc:sldChg chg="del">
        <pc:chgData name="Kulkarni, Shubhangee" userId="29a00f0f-e417-4b33-8570-927b6bde2ea9" providerId="ADAL" clId="{2888101B-5A04-4D13-A3E3-BC40A0EA4F31}" dt="2025-03-03T12:36:46.933" v="0" actId="47"/>
        <pc:sldMkLst>
          <pc:docMk/>
          <pc:sldMk cId="1757292714" sldId="27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3216F4-1050-A35B-D779-42C8DD1859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54F93D-D6A0-58D3-4088-6F3519CAE5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72D43-111B-47D7-BCDC-820493B37ED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BCD3B-60D3-F777-7296-B1A886A4FB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ED9D5-6066-A266-A327-68401F574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6FD38-8190-481B-9B74-6B3701DD93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8947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21F60-7FC7-46D8-9071-D869CA8C7696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1D21-B2D3-41FA-AE8A-7A3419E72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6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1pPr>
    <a:lvl2pPr marL="534534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2pPr>
    <a:lvl3pPr marL="10690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3pPr>
    <a:lvl4pPr marL="1603601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4pPr>
    <a:lvl5pPr marL="21381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5pPr>
    <a:lvl6pPr marL="26726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6pPr>
    <a:lvl7pPr marL="3207202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7pPr>
    <a:lvl8pPr marL="37417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8pPr>
    <a:lvl9pPr marL="4276269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3170" y="924910"/>
            <a:ext cx="6722586" cy="1967559"/>
          </a:xfrm>
        </p:spPr>
        <p:txBody>
          <a:bodyPr anchor="b"/>
          <a:lstStyle>
            <a:lvl1pPr algn="ctr">
              <a:defRPr sz="49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616" y="2968346"/>
            <a:ext cx="5931694" cy="1364471"/>
          </a:xfrm>
        </p:spPr>
        <p:txBody>
          <a:bodyPr/>
          <a:lstStyle>
            <a:lvl1pPr marL="0" indent="0" algn="ctr">
              <a:buNone/>
              <a:defRPr sz="1978"/>
            </a:lvl1pPr>
            <a:lvl2pPr marL="376779" indent="0" algn="ctr">
              <a:buNone/>
              <a:defRPr sz="1648"/>
            </a:lvl2pPr>
            <a:lvl3pPr marL="753557" indent="0" algn="ctr">
              <a:buNone/>
              <a:defRPr sz="1483"/>
            </a:lvl3pPr>
            <a:lvl4pPr marL="1130336" indent="0" algn="ctr">
              <a:buNone/>
              <a:defRPr sz="1319"/>
            </a:lvl4pPr>
            <a:lvl5pPr marL="1507114" indent="0" algn="ctr">
              <a:buNone/>
              <a:defRPr sz="1319"/>
            </a:lvl5pPr>
            <a:lvl6pPr marL="1883893" indent="0" algn="ctr">
              <a:buNone/>
              <a:defRPr sz="1319"/>
            </a:lvl6pPr>
            <a:lvl7pPr marL="2260671" indent="0" algn="ctr">
              <a:buNone/>
              <a:defRPr sz="1319"/>
            </a:lvl7pPr>
            <a:lvl8pPr marL="2637450" indent="0" algn="ctr">
              <a:buNone/>
              <a:defRPr sz="1319"/>
            </a:lvl8pPr>
            <a:lvl9pPr marL="3014228" indent="0" algn="ctr">
              <a:buNone/>
              <a:defRPr sz="131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808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30191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59825" y="300890"/>
            <a:ext cx="1705362" cy="47893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3739" y="300890"/>
            <a:ext cx="5017224" cy="478938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5042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8017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BA28740-F618-0903-78B5-110018BA184A}"/>
              </a:ext>
            </a:extLst>
          </p:cNvPr>
          <p:cNvSpPr/>
          <p:nvPr userDrawn="1"/>
        </p:nvSpPr>
        <p:spPr>
          <a:xfrm flipH="1">
            <a:off x="304820" y="0"/>
            <a:ext cx="7604105" cy="5651500"/>
          </a:xfrm>
          <a:custGeom>
            <a:avLst/>
            <a:gdLst>
              <a:gd name="connsiteX0" fmla="*/ 1846286 w 11722105"/>
              <a:gd name="connsiteY0" fmla="*/ 0 h 6858000"/>
              <a:gd name="connsiteX1" fmla="*/ 1125093 w 11722105"/>
              <a:gd name="connsiteY1" fmla="*/ 0 h 6858000"/>
              <a:gd name="connsiteX2" fmla="*/ 506237 w 11722105"/>
              <a:gd name="connsiteY2" fmla="*/ 0 h 6858000"/>
              <a:gd name="connsiteX3" fmla="*/ 0 w 11722105"/>
              <a:gd name="connsiteY3" fmla="*/ 0 h 6858000"/>
              <a:gd name="connsiteX4" fmla="*/ 0 w 11722105"/>
              <a:gd name="connsiteY4" fmla="*/ 6858000 h 6858000"/>
              <a:gd name="connsiteX5" fmla="*/ 506237 w 11722105"/>
              <a:gd name="connsiteY5" fmla="*/ 6858000 h 6858000"/>
              <a:gd name="connsiteX6" fmla="*/ 1125093 w 11722105"/>
              <a:gd name="connsiteY6" fmla="*/ 6858000 h 6858000"/>
              <a:gd name="connsiteX7" fmla="*/ 11722105 w 1172210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22105" h="6858000">
                <a:moveTo>
                  <a:pt x="1846286" y="0"/>
                </a:moveTo>
                <a:lnTo>
                  <a:pt x="1125093" y="0"/>
                </a:lnTo>
                <a:lnTo>
                  <a:pt x="506237" y="0"/>
                </a:lnTo>
                <a:lnTo>
                  <a:pt x="0" y="0"/>
                </a:lnTo>
                <a:lnTo>
                  <a:pt x="0" y="6858000"/>
                </a:lnTo>
                <a:lnTo>
                  <a:pt x="506237" y="6858000"/>
                </a:lnTo>
                <a:lnTo>
                  <a:pt x="1125093" y="6858000"/>
                </a:lnTo>
                <a:lnTo>
                  <a:pt x="11722105" y="6858000"/>
                </a:lnTo>
                <a:close/>
              </a:path>
            </a:pathLst>
          </a:custGeom>
          <a:gradFill>
            <a:gsLst>
              <a:gs pos="20000">
                <a:srgbClr val="FFFFFF">
                  <a:alpha val="92000"/>
                </a:srgbClr>
              </a:gs>
              <a:gs pos="0">
                <a:schemeClr val="bg1"/>
              </a:gs>
              <a:gs pos="40000">
                <a:schemeClr val="bg1"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sz="1082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38C1BE-A607-6AFD-F982-C904F24F2EF2}"/>
              </a:ext>
            </a:extLst>
          </p:cNvPr>
          <p:cNvGrpSpPr/>
          <p:nvPr userDrawn="1"/>
        </p:nvGrpSpPr>
        <p:grpSpPr>
          <a:xfrm>
            <a:off x="1501" y="5328778"/>
            <a:ext cx="7908924" cy="334654"/>
            <a:chOff x="0" y="6448766"/>
            <a:chExt cx="12191999" cy="40609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1B9B995-0B20-E1C5-6E2F-8FA55BBB8BDA}"/>
                </a:ext>
              </a:extLst>
            </p:cNvPr>
            <p:cNvSpPr/>
            <p:nvPr/>
          </p:nvSpPr>
          <p:spPr>
            <a:xfrm>
              <a:off x="0" y="6448766"/>
              <a:ext cx="12191999" cy="406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82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" name="Slide Number Placeholder 5">
              <a:extLst>
                <a:ext uri="{FF2B5EF4-FFF2-40B4-BE49-F238E27FC236}">
                  <a16:creationId xmlns:a16="http://schemas.microsoft.com/office/drawing/2014/main" id="{30977378-B91A-8FD1-D8F7-120394D474E6}"/>
                </a:ext>
              </a:extLst>
            </p:cNvPr>
            <p:cNvSpPr txBox="1">
              <a:spLocks/>
            </p:cNvSpPr>
            <p:nvPr/>
          </p:nvSpPr>
          <p:spPr>
            <a:xfrm>
              <a:off x="342979" y="6544093"/>
              <a:ext cx="313734" cy="215444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800" kern="1200">
                  <a:solidFill>
                    <a:srgbClr val="053061"/>
                  </a:solidFill>
                  <a:latin typeface="Georgia" charset="0"/>
                  <a:ea typeface="Georgia" charset="0"/>
                  <a:cs typeface="Georgia" charset="0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5499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fld id="{A285110E-A93C-E24B-BA01-8EFF0EF70079}" type="slidenum">
                <a:rPr kumimoji="0" lang="en-US" sz="481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pPr marL="0" marR="0" lvl="0" indent="0" algn="l" defTabSz="5499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t>‹#›</a:t>
              </a:fld>
              <a:endParaRPr kumimoji="0" lang="en-US" sz="481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2CB554F-0F7C-61CD-A566-70D1345D37BE}"/>
                </a:ext>
              </a:extLst>
            </p:cNvPr>
            <p:cNvSpPr txBox="1"/>
            <p:nvPr/>
          </p:nvSpPr>
          <p:spPr>
            <a:xfrm>
              <a:off x="684107" y="6544093"/>
              <a:ext cx="2361408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5499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1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Georgia" charset="0"/>
                  <a:cs typeface="Calibri" panose="020F0502020204030204" pitchFamily="34" charset="0"/>
                </a:rPr>
                <a:t>© 2023 Copyright Genpact. All Rights Reserved.</a:t>
              </a: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8E00EC18-5BD3-EB08-FCD5-1B717D0AD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03349" y="6543815"/>
              <a:ext cx="740400" cy="216000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A4C8497-2956-55FA-810F-1FD931ACEB35}"/>
                </a:ext>
              </a:extLst>
            </p:cNvPr>
            <p:cNvCxnSpPr>
              <a:cxnSpLocks/>
            </p:cNvCxnSpPr>
            <p:nvPr/>
          </p:nvCxnSpPr>
          <p:spPr>
            <a:xfrm>
              <a:off x="3150606" y="6647942"/>
              <a:ext cx="7664469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33000">
                    <a:schemeClr val="accent3"/>
                  </a:gs>
                  <a:gs pos="100000">
                    <a:schemeClr val="accent1"/>
                  </a:gs>
                  <a:gs pos="67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8205D1E0-6DD2-9AA8-D110-6C8B973E6A22}"/>
              </a:ext>
            </a:extLst>
          </p:cNvPr>
          <p:cNvSpPr/>
          <p:nvPr userDrawn="1"/>
        </p:nvSpPr>
        <p:spPr>
          <a:xfrm>
            <a:off x="3" y="2"/>
            <a:ext cx="7908924" cy="29667"/>
          </a:xfrm>
          <a:prstGeom prst="rect">
            <a:avLst/>
          </a:prstGeom>
          <a:gradFill>
            <a:gsLst>
              <a:gs pos="33000">
                <a:schemeClr val="accent3"/>
              </a:gs>
              <a:gs pos="0">
                <a:schemeClr val="accent1"/>
              </a:gs>
              <a:gs pos="66000">
                <a:schemeClr val="accent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82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1DBB4C-B8BC-EC96-D016-BB9BB6A95EB9}"/>
              </a:ext>
            </a:extLst>
          </p:cNvPr>
          <p:cNvSpPr/>
          <p:nvPr userDrawn="1"/>
        </p:nvSpPr>
        <p:spPr>
          <a:xfrm>
            <a:off x="0" y="234711"/>
            <a:ext cx="46706" cy="5659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82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695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7629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620" y="1408952"/>
            <a:ext cx="6821448" cy="2350867"/>
          </a:xfrm>
        </p:spPr>
        <p:txBody>
          <a:bodyPr anchor="b"/>
          <a:lstStyle>
            <a:lvl1pPr>
              <a:defRPr sz="49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620" y="3782059"/>
            <a:ext cx="6821448" cy="1236265"/>
          </a:xfrm>
        </p:spPr>
        <p:txBody>
          <a:bodyPr/>
          <a:lstStyle>
            <a:lvl1pPr marL="0" indent="0">
              <a:buNone/>
              <a:defRPr sz="1978">
                <a:solidFill>
                  <a:schemeClr val="tx1"/>
                </a:solidFill>
              </a:defRPr>
            </a:lvl1pPr>
            <a:lvl2pPr marL="376779" indent="0">
              <a:buNone/>
              <a:defRPr sz="1648">
                <a:solidFill>
                  <a:schemeClr val="tx1">
                    <a:tint val="75000"/>
                  </a:schemeClr>
                </a:solidFill>
              </a:defRPr>
            </a:lvl2pPr>
            <a:lvl3pPr marL="753557" indent="0">
              <a:buNone/>
              <a:defRPr sz="1483">
                <a:solidFill>
                  <a:schemeClr val="tx1">
                    <a:tint val="75000"/>
                  </a:schemeClr>
                </a:solidFill>
              </a:defRPr>
            </a:lvl3pPr>
            <a:lvl4pPr marL="1130336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4pPr>
            <a:lvl5pPr marL="1507114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5pPr>
            <a:lvl6pPr marL="1883893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6pPr>
            <a:lvl7pPr marL="2260671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7pPr>
            <a:lvl8pPr marL="2637450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8pPr>
            <a:lvl9pPr marL="3014228" indent="0">
              <a:buNone/>
              <a:defRPr sz="13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74266-85C2-4A0B-AE50-D486AA36301E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F791B-5559-4BA2-9EC0-DF369AB13A0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6268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3739" y="1504450"/>
            <a:ext cx="3361293" cy="3585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3893" y="1504450"/>
            <a:ext cx="3361293" cy="3585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5927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00891"/>
            <a:ext cx="6821448" cy="10923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4770" y="1385403"/>
            <a:ext cx="3345845" cy="678965"/>
          </a:xfrm>
        </p:spPr>
        <p:txBody>
          <a:bodyPr anchor="b"/>
          <a:lstStyle>
            <a:lvl1pPr marL="0" indent="0">
              <a:buNone/>
              <a:defRPr sz="1978" b="1"/>
            </a:lvl1pPr>
            <a:lvl2pPr marL="376779" indent="0">
              <a:buNone/>
              <a:defRPr sz="1648" b="1"/>
            </a:lvl2pPr>
            <a:lvl3pPr marL="753557" indent="0">
              <a:buNone/>
              <a:defRPr sz="1483" b="1"/>
            </a:lvl3pPr>
            <a:lvl4pPr marL="1130336" indent="0">
              <a:buNone/>
              <a:defRPr sz="1319" b="1"/>
            </a:lvl4pPr>
            <a:lvl5pPr marL="1507114" indent="0">
              <a:buNone/>
              <a:defRPr sz="1319" b="1"/>
            </a:lvl5pPr>
            <a:lvl6pPr marL="1883893" indent="0">
              <a:buNone/>
              <a:defRPr sz="1319" b="1"/>
            </a:lvl6pPr>
            <a:lvl7pPr marL="2260671" indent="0">
              <a:buNone/>
              <a:defRPr sz="1319" b="1"/>
            </a:lvl7pPr>
            <a:lvl8pPr marL="2637450" indent="0">
              <a:buNone/>
              <a:defRPr sz="1319" b="1"/>
            </a:lvl8pPr>
            <a:lvl9pPr marL="3014228" indent="0">
              <a:buNone/>
              <a:defRPr sz="13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770" y="2064368"/>
            <a:ext cx="3345845" cy="3036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003894" y="1385403"/>
            <a:ext cx="3362323" cy="678965"/>
          </a:xfrm>
        </p:spPr>
        <p:txBody>
          <a:bodyPr anchor="b"/>
          <a:lstStyle>
            <a:lvl1pPr marL="0" indent="0">
              <a:buNone/>
              <a:defRPr sz="1978" b="1"/>
            </a:lvl1pPr>
            <a:lvl2pPr marL="376779" indent="0">
              <a:buNone/>
              <a:defRPr sz="1648" b="1"/>
            </a:lvl2pPr>
            <a:lvl3pPr marL="753557" indent="0">
              <a:buNone/>
              <a:defRPr sz="1483" b="1"/>
            </a:lvl3pPr>
            <a:lvl4pPr marL="1130336" indent="0">
              <a:buNone/>
              <a:defRPr sz="1319" b="1"/>
            </a:lvl4pPr>
            <a:lvl5pPr marL="1507114" indent="0">
              <a:buNone/>
              <a:defRPr sz="1319" b="1"/>
            </a:lvl5pPr>
            <a:lvl6pPr marL="1883893" indent="0">
              <a:buNone/>
              <a:defRPr sz="1319" b="1"/>
            </a:lvl6pPr>
            <a:lvl7pPr marL="2260671" indent="0">
              <a:buNone/>
              <a:defRPr sz="1319" b="1"/>
            </a:lvl7pPr>
            <a:lvl8pPr marL="2637450" indent="0">
              <a:buNone/>
              <a:defRPr sz="1319" b="1"/>
            </a:lvl8pPr>
            <a:lvl9pPr marL="3014228" indent="0">
              <a:buNone/>
              <a:defRPr sz="131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03894" y="2064368"/>
            <a:ext cx="3362323" cy="3036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1672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46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694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76767"/>
            <a:ext cx="2550834" cy="1318683"/>
          </a:xfrm>
        </p:spPr>
        <p:txBody>
          <a:bodyPr anchor="b"/>
          <a:lstStyle>
            <a:lvl1pPr>
              <a:defRPr sz="263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2323" y="813713"/>
            <a:ext cx="4003893" cy="4016228"/>
          </a:xfrm>
        </p:spPr>
        <p:txBody>
          <a:bodyPr/>
          <a:lstStyle>
            <a:lvl1pPr>
              <a:defRPr sz="2637"/>
            </a:lvl1pPr>
            <a:lvl2pPr>
              <a:defRPr sz="2307"/>
            </a:lvl2pPr>
            <a:lvl3pPr>
              <a:defRPr sz="1978"/>
            </a:lvl3pPr>
            <a:lvl4pPr>
              <a:defRPr sz="1648"/>
            </a:lvl4pPr>
            <a:lvl5pPr>
              <a:defRPr sz="1648"/>
            </a:lvl5pPr>
            <a:lvl6pPr>
              <a:defRPr sz="1648"/>
            </a:lvl6pPr>
            <a:lvl7pPr>
              <a:defRPr sz="1648"/>
            </a:lvl7pPr>
            <a:lvl8pPr>
              <a:defRPr sz="1648"/>
            </a:lvl8pPr>
            <a:lvl9pPr>
              <a:defRPr sz="164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4769" y="1695450"/>
            <a:ext cx="2550834" cy="3141031"/>
          </a:xfrm>
        </p:spPr>
        <p:txBody>
          <a:bodyPr/>
          <a:lstStyle>
            <a:lvl1pPr marL="0" indent="0">
              <a:buNone/>
              <a:defRPr sz="1319"/>
            </a:lvl1pPr>
            <a:lvl2pPr marL="376779" indent="0">
              <a:buNone/>
              <a:defRPr sz="1154"/>
            </a:lvl2pPr>
            <a:lvl3pPr marL="753557" indent="0">
              <a:buNone/>
              <a:defRPr sz="989"/>
            </a:lvl3pPr>
            <a:lvl4pPr marL="1130336" indent="0">
              <a:buNone/>
              <a:defRPr sz="824"/>
            </a:lvl4pPr>
            <a:lvl5pPr marL="1507114" indent="0">
              <a:buNone/>
              <a:defRPr sz="824"/>
            </a:lvl5pPr>
            <a:lvl6pPr marL="1883893" indent="0">
              <a:buNone/>
              <a:defRPr sz="824"/>
            </a:lvl6pPr>
            <a:lvl7pPr marL="2260671" indent="0">
              <a:buNone/>
              <a:defRPr sz="824"/>
            </a:lvl7pPr>
            <a:lvl8pPr marL="2637450" indent="0">
              <a:buNone/>
              <a:defRPr sz="824"/>
            </a:lvl8pPr>
            <a:lvl9pPr marL="3014228" indent="0">
              <a:buNone/>
              <a:defRPr sz="8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94484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9" y="376767"/>
            <a:ext cx="2550834" cy="1318683"/>
          </a:xfrm>
        </p:spPr>
        <p:txBody>
          <a:bodyPr anchor="b"/>
          <a:lstStyle>
            <a:lvl1pPr>
              <a:defRPr sz="263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62323" y="813713"/>
            <a:ext cx="4003893" cy="4016228"/>
          </a:xfrm>
        </p:spPr>
        <p:txBody>
          <a:bodyPr anchor="t"/>
          <a:lstStyle>
            <a:lvl1pPr marL="0" indent="0">
              <a:buNone/>
              <a:defRPr sz="2637"/>
            </a:lvl1pPr>
            <a:lvl2pPr marL="376779" indent="0">
              <a:buNone/>
              <a:defRPr sz="2307"/>
            </a:lvl2pPr>
            <a:lvl3pPr marL="753557" indent="0">
              <a:buNone/>
              <a:defRPr sz="1978"/>
            </a:lvl3pPr>
            <a:lvl4pPr marL="1130336" indent="0">
              <a:buNone/>
              <a:defRPr sz="1648"/>
            </a:lvl4pPr>
            <a:lvl5pPr marL="1507114" indent="0">
              <a:buNone/>
              <a:defRPr sz="1648"/>
            </a:lvl5pPr>
            <a:lvl6pPr marL="1883893" indent="0">
              <a:buNone/>
              <a:defRPr sz="1648"/>
            </a:lvl6pPr>
            <a:lvl7pPr marL="2260671" indent="0">
              <a:buNone/>
              <a:defRPr sz="1648"/>
            </a:lvl7pPr>
            <a:lvl8pPr marL="2637450" indent="0">
              <a:buNone/>
              <a:defRPr sz="1648"/>
            </a:lvl8pPr>
            <a:lvl9pPr marL="3014228" indent="0">
              <a:buNone/>
              <a:defRPr sz="1648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4769" y="1695450"/>
            <a:ext cx="2550834" cy="3141031"/>
          </a:xfrm>
        </p:spPr>
        <p:txBody>
          <a:bodyPr/>
          <a:lstStyle>
            <a:lvl1pPr marL="0" indent="0">
              <a:buNone/>
              <a:defRPr sz="1319"/>
            </a:lvl1pPr>
            <a:lvl2pPr marL="376779" indent="0">
              <a:buNone/>
              <a:defRPr sz="1154"/>
            </a:lvl2pPr>
            <a:lvl3pPr marL="753557" indent="0">
              <a:buNone/>
              <a:defRPr sz="989"/>
            </a:lvl3pPr>
            <a:lvl4pPr marL="1130336" indent="0">
              <a:buNone/>
              <a:defRPr sz="824"/>
            </a:lvl4pPr>
            <a:lvl5pPr marL="1507114" indent="0">
              <a:buNone/>
              <a:defRPr sz="824"/>
            </a:lvl5pPr>
            <a:lvl6pPr marL="1883893" indent="0">
              <a:buNone/>
              <a:defRPr sz="824"/>
            </a:lvl6pPr>
            <a:lvl7pPr marL="2260671" indent="0">
              <a:buNone/>
              <a:defRPr sz="824"/>
            </a:lvl7pPr>
            <a:lvl8pPr marL="2637450" indent="0">
              <a:buNone/>
              <a:defRPr sz="824"/>
            </a:lvl8pPr>
            <a:lvl9pPr marL="3014228" indent="0">
              <a:buNone/>
              <a:defRPr sz="82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38527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3739" y="300891"/>
            <a:ext cx="6821448" cy="1092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739" y="1504450"/>
            <a:ext cx="6821448" cy="3585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3739" y="5238105"/>
            <a:ext cx="1779508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223D2-C414-412A-B2D3-299F5E7D849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19832" y="5238105"/>
            <a:ext cx="2669262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85678" y="5238105"/>
            <a:ext cx="1779508" cy="30089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25B9-4E66-4295-B9ED-0DABCF88C894}" type="slidenum">
              <a:rPr lang="en-IN" smtClean="0"/>
              <a:t>‹#›</a:t>
            </a:fld>
            <a:endParaRPr lang="en-IN"/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0EAFC79-C3FF-8323-436E-7DDFC75775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727367556"/>
              </p:ext>
            </p:extLst>
          </p:nvPr>
        </p:nvGraphicFramePr>
        <p:xfrm>
          <a:off x="1031" y="1309"/>
          <a:ext cx="1030" cy="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503" imgH="503" progId="TCLayout.ActiveDocument.1">
                  <p:embed/>
                </p:oleObj>
              </mc:Choice>
              <mc:Fallback>
                <p:oleObj name="think-cell Slide" r:id="rId16" imgW="503" imgH="503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0EAFC79-C3FF-8323-436E-7DDFC75775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1" y="1309"/>
                        <a:ext cx="1030" cy="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88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09" r:id="rId12"/>
    <p:sldLayoutId id="2147483710" r:id="rId13"/>
  </p:sldLayoutIdLst>
  <p:txStyles>
    <p:titleStyle>
      <a:lvl1pPr algn="l" defTabSz="753557" rtl="0" eaLnBrk="1" latinLnBrk="0" hangingPunct="1">
        <a:lnSpc>
          <a:spcPct val="90000"/>
        </a:lnSpc>
        <a:spcBef>
          <a:spcPct val="0"/>
        </a:spcBef>
        <a:buNone/>
        <a:defRPr sz="36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389" indent="-188389" algn="l" defTabSz="753557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307" kern="1200">
          <a:solidFill>
            <a:schemeClr val="tx1"/>
          </a:solidFill>
          <a:latin typeface="+mn-lt"/>
          <a:ea typeface="+mn-ea"/>
          <a:cs typeface="+mn-cs"/>
        </a:defRPr>
      </a:lvl1pPr>
      <a:lvl2pPr marL="565168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2pPr>
      <a:lvl3pPr marL="941946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5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695503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2072282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449060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825839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202617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1pPr>
      <a:lvl2pPr marL="376779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2pPr>
      <a:lvl3pPr marL="753557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3pPr>
      <a:lvl4pPr marL="1130336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507114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1883893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260671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63745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014228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15">
            <a:extLst>
              <a:ext uri="{FF2B5EF4-FFF2-40B4-BE49-F238E27FC236}">
                <a16:creationId xmlns:a16="http://schemas.microsoft.com/office/drawing/2014/main" id="{6BF09B79-743C-609B-A155-5F256FD85D27}"/>
              </a:ext>
            </a:extLst>
          </p:cNvPr>
          <p:cNvSpPr/>
          <p:nvPr/>
        </p:nvSpPr>
        <p:spPr>
          <a:xfrm>
            <a:off x="414867" y="406399"/>
            <a:ext cx="7079190" cy="4834604"/>
          </a:xfrm>
          <a:prstGeom prst="roundRect">
            <a:avLst>
              <a:gd name="adj" fmla="val 4233"/>
            </a:avLst>
          </a:prstGeom>
          <a:solidFill>
            <a:schemeClr val="accent4"/>
          </a:solidFill>
          <a:ln w="635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9B55DB-332D-6ACB-2A75-A20A4CA93B57}"/>
              </a:ext>
            </a:extLst>
          </p:cNvPr>
          <p:cNvSpPr txBox="1"/>
          <p:nvPr/>
        </p:nvSpPr>
        <p:spPr>
          <a:xfrm>
            <a:off x="1683808" y="1502636"/>
            <a:ext cx="4541308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4800" dirty="0">
                <a:solidFill>
                  <a:schemeClr val="accent3"/>
                </a:solidFill>
                <a:latin typeface="Funnel Sans Light" pitchFamily="2" charset="0"/>
              </a:rPr>
              <a:t>Congratulations</a:t>
            </a:r>
            <a:endParaRPr lang="en-IN" sz="4800" dirty="0">
              <a:solidFill>
                <a:schemeClr val="accent3"/>
              </a:solidFill>
              <a:latin typeface="Funnel Sans Light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877B37-92F7-6FDB-08BD-152B985977A6}"/>
              </a:ext>
            </a:extLst>
          </p:cNvPr>
          <p:cNvSpPr txBox="1"/>
          <p:nvPr/>
        </p:nvSpPr>
        <p:spPr>
          <a:xfrm>
            <a:off x="3140137" y="2456717"/>
            <a:ext cx="162865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This is to certify that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60109FC-D921-6CED-D004-C19E4D57125B}"/>
              </a:ext>
            </a:extLst>
          </p:cNvPr>
          <p:cNvGrpSpPr/>
          <p:nvPr/>
        </p:nvGrpSpPr>
        <p:grpSpPr>
          <a:xfrm>
            <a:off x="1739582" y="2843642"/>
            <a:ext cx="4429760" cy="460772"/>
            <a:chOff x="1739582" y="2796515"/>
            <a:chExt cx="4429760" cy="46077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C00624D-A384-0736-1874-26770FF93D84}"/>
                </a:ext>
              </a:extLst>
            </p:cNvPr>
            <p:cNvSpPr txBox="1"/>
            <p:nvPr/>
          </p:nvSpPr>
          <p:spPr>
            <a:xfrm>
              <a:off x="2167114" y="2796515"/>
              <a:ext cx="35746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GB" sz="2800" dirty="0">
                  <a:solidFill>
                    <a:schemeClr val="bg1"/>
                  </a:solidFill>
                  <a:latin typeface="Funnel Sans Medium" pitchFamily="2" charset="0"/>
                </a:rPr>
                <a:t>First Name Last Name</a:t>
              </a:r>
              <a:endParaRPr lang="en-IN" sz="2800" dirty="0">
                <a:solidFill>
                  <a:schemeClr val="bg1"/>
                </a:solidFill>
                <a:latin typeface="Funnel Sans Medium" pitchFamily="2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7D35680-232B-4BB8-3D8D-14D33A946427}"/>
                </a:ext>
              </a:extLst>
            </p:cNvPr>
            <p:cNvCxnSpPr>
              <a:cxnSpLocks/>
            </p:cNvCxnSpPr>
            <p:nvPr/>
          </p:nvCxnSpPr>
          <p:spPr>
            <a:xfrm>
              <a:off x="1739582" y="3257287"/>
              <a:ext cx="44297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C390B87-194E-F771-03DD-DEA8E316AF21}"/>
              </a:ext>
            </a:extLst>
          </p:cNvPr>
          <p:cNvSpPr txBox="1"/>
          <p:nvPr/>
        </p:nvSpPr>
        <p:spPr>
          <a:xfrm>
            <a:off x="1712530" y="3475894"/>
            <a:ext cx="44838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has successfully completed the emergence training under the department of [Name] by the organizer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443699C0-D6F9-F0B0-E70F-9E6E799A8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91621" y="639080"/>
            <a:ext cx="1125682" cy="493568"/>
          </a:xfrm>
          <a:prstGeom prst="rect">
            <a:avLst/>
          </a:prstGeom>
        </p:spPr>
      </p:pic>
      <p:pic>
        <p:nvPicPr>
          <p:cNvPr id="23" name="Picture 22" descr="A gold and orange swirly liquid&#10;&#10;AI-generated content may be incorrect.">
            <a:extLst>
              <a:ext uri="{FF2B5EF4-FFF2-40B4-BE49-F238E27FC236}">
                <a16:creationId xmlns:a16="http://schemas.microsoft.com/office/drawing/2014/main" id="{3219789F-1DFB-B225-D9CE-014A299F7A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092"/>
          <a:stretch/>
        </p:blipFill>
        <p:spPr>
          <a:xfrm rot="5400000">
            <a:off x="-1030017" y="2937676"/>
            <a:ext cx="3743841" cy="1683808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A2FBA9DD-FC25-0C00-4E49-062DD2323274}"/>
              </a:ext>
            </a:extLst>
          </p:cNvPr>
          <p:cNvGrpSpPr/>
          <p:nvPr/>
        </p:nvGrpSpPr>
        <p:grpSpPr>
          <a:xfrm>
            <a:off x="1630299" y="4504003"/>
            <a:ext cx="4648327" cy="389318"/>
            <a:chOff x="1630299" y="4504003"/>
            <a:chExt cx="4648327" cy="38931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847ED13-95BA-7C04-8417-890FC9C5CD6F}"/>
                </a:ext>
              </a:extLst>
            </p:cNvPr>
            <p:cNvGrpSpPr/>
            <p:nvPr/>
          </p:nvGrpSpPr>
          <p:grpSpPr>
            <a:xfrm>
              <a:off x="1630299" y="4504003"/>
              <a:ext cx="1850661" cy="389318"/>
              <a:chOff x="1712530" y="4504003"/>
              <a:chExt cx="2463230" cy="389318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6B7D4B70-1CD9-85E1-AA9D-BD4BA4D858BF}"/>
                  </a:ext>
                </a:extLst>
              </p:cNvPr>
              <p:cNvGrpSpPr/>
              <p:nvPr/>
            </p:nvGrpSpPr>
            <p:grpSpPr>
              <a:xfrm>
                <a:off x="1712530" y="4514863"/>
                <a:ext cx="2463230" cy="378458"/>
                <a:chOff x="1712530" y="4514863"/>
                <a:chExt cx="2463230" cy="378458"/>
              </a:xfrm>
            </p:grpSpPr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A6023226-C5C4-9D40-CE18-DAA9EF62589B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400" dirty="0">
                      <a:solidFill>
                        <a:schemeClr val="bg1"/>
                      </a:solidFill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solidFill>
                      <a:schemeClr val="bg1"/>
                    </a:solidFill>
                    <a:latin typeface="Funnel Sans Light" pitchFamily="2" charset="0"/>
                  </a:endParaRP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52722524-82BC-BF57-CA3E-49C71C18D042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100" dirty="0">
                      <a:solidFill>
                        <a:schemeClr val="accent2"/>
                      </a:solidFill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solidFill>
                      <a:schemeClr val="accent2"/>
                    </a:solidFill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9B0C2AB-C986-36CD-A811-D45A13355F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37158" y="4504003"/>
                <a:ext cx="2213974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88E4F4E-AED5-670A-CB43-85DCB76D861F}"/>
                </a:ext>
              </a:extLst>
            </p:cNvPr>
            <p:cNvGrpSpPr/>
            <p:nvPr/>
          </p:nvGrpSpPr>
          <p:grpSpPr>
            <a:xfrm>
              <a:off x="4427965" y="4504003"/>
              <a:ext cx="1850661" cy="389318"/>
              <a:chOff x="1712530" y="4504003"/>
              <a:chExt cx="2463230" cy="389318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10A95FA2-A5CF-D8BD-D0FC-A3B781FA642B}"/>
                  </a:ext>
                </a:extLst>
              </p:cNvPr>
              <p:cNvGrpSpPr/>
              <p:nvPr/>
            </p:nvGrpSpPr>
            <p:grpSpPr>
              <a:xfrm>
                <a:off x="1712530" y="4514863"/>
                <a:ext cx="2463230" cy="378458"/>
                <a:chOff x="1712530" y="4514863"/>
                <a:chExt cx="2463230" cy="378458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456F6713-59CC-AA5F-3D66-7C0047BF7E1C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400" dirty="0">
                      <a:solidFill>
                        <a:schemeClr val="bg1"/>
                      </a:solidFill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solidFill>
                      <a:schemeClr val="bg1"/>
                    </a:solidFill>
                    <a:latin typeface="Funnel Sans Light" pitchFamily="2" charset="0"/>
                  </a:endParaRP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03C92ED8-311F-87CF-6A3C-895C92ACB5C3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100" dirty="0">
                      <a:solidFill>
                        <a:schemeClr val="accent2"/>
                      </a:solidFill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solidFill>
                      <a:schemeClr val="accent2"/>
                    </a:solidFill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1BFD572E-EBF1-ED84-C2B6-3DF95ACB06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37158" y="4504003"/>
                <a:ext cx="2213974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001019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enpact 2025">
      <a:dk1>
        <a:srgbClr val="181C23"/>
      </a:dk1>
      <a:lt1>
        <a:srgbClr val="FFFEFF"/>
      </a:lt1>
      <a:dk2>
        <a:srgbClr val="181C23"/>
      </a:dk2>
      <a:lt2>
        <a:srgbClr val="FEF9F4"/>
      </a:lt2>
      <a:accent1>
        <a:srgbClr val="FE4F59"/>
      </a:accent1>
      <a:accent2>
        <a:srgbClr val="6D706A"/>
      </a:accent2>
      <a:accent3>
        <a:srgbClr val="FFAD27"/>
      </a:accent3>
      <a:accent4>
        <a:srgbClr val="303030"/>
      </a:accent4>
      <a:accent5>
        <a:srgbClr val="494949"/>
      </a:accent5>
      <a:accent6>
        <a:srgbClr val="FFF1DE"/>
      </a:accent6>
      <a:hlink>
        <a:srgbClr val="FE4F59"/>
      </a:hlink>
      <a:folHlink>
        <a:srgbClr val="FFAD27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4282</TotalTime>
  <Words>40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Funnel Sans Light</vt:lpstr>
      <vt:lpstr>Funnel Sans Medium</vt:lpstr>
      <vt:lpstr>Office Theme</vt:lpstr>
      <vt:lpstr>think-cell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Jaskeerat Kaur</dc:creator>
  <cp:lastModifiedBy>Kulkarni, Shubhangee</cp:lastModifiedBy>
  <cp:revision>275</cp:revision>
  <dcterms:created xsi:type="dcterms:W3CDTF">2023-07-19T12:36:40Z</dcterms:created>
  <dcterms:modified xsi:type="dcterms:W3CDTF">2025-03-03T12:36:49Z</dcterms:modified>
</cp:coreProperties>
</file>