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70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32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10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3259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karni, Shubhangee" userId="29a00f0f-e417-4b33-8570-927b6bde2ea9" providerId="ADAL" clId="{A3721E9E-CE75-4E5C-B40C-B7F38EDE06F5}"/>
    <pc:docChg chg="delSld">
      <pc:chgData name="Kulkarni, Shubhangee" userId="29a00f0f-e417-4b33-8570-927b6bde2ea9" providerId="ADAL" clId="{A3721E9E-CE75-4E5C-B40C-B7F38EDE06F5}" dt="2025-03-03T12:39:01.791" v="0" actId="47"/>
      <pc:docMkLst>
        <pc:docMk/>
      </pc:docMkLst>
      <pc:sldChg chg="del">
        <pc:chgData name="Kulkarni, Shubhangee" userId="29a00f0f-e417-4b33-8570-927b6bde2ea9" providerId="ADAL" clId="{A3721E9E-CE75-4E5C-B40C-B7F38EDE06F5}" dt="2025-03-03T12:39:01.791" v="0" actId="47"/>
        <pc:sldMkLst>
          <pc:docMk/>
          <pc:sldMk cId="1400101977" sldId="265"/>
        </pc:sldMkLst>
      </pc:sldChg>
      <pc:sldChg chg="del">
        <pc:chgData name="Kulkarni, Shubhangee" userId="29a00f0f-e417-4b33-8570-927b6bde2ea9" providerId="ADAL" clId="{A3721E9E-CE75-4E5C-B40C-B7F38EDE06F5}" dt="2025-03-03T12:39:01.791" v="0" actId="47"/>
        <pc:sldMkLst>
          <pc:docMk/>
          <pc:sldMk cId="2756028896" sldId="266"/>
        </pc:sldMkLst>
      </pc:sldChg>
      <pc:sldChg chg="del">
        <pc:chgData name="Kulkarni, Shubhangee" userId="29a00f0f-e417-4b33-8570-927b6bde2ea9" providerId="ADAL" clId="{A3721E9E-CE75-4E5C-B40C-B7F38EDE06F5}" dt="2025-03-03T12:39:01.791" v="0" actId="47"/>
        <pc:sldMkLst>
          <pc:docMk/>
          <pc:sldMk cId="1715708529" sldId="267"/>
        </pc:sldMkLst>
      </pc:sldChg>
      <pc:sldChg chg="del">
        <pc:chgData name="Kulkarni, Shubhangee" userId="29a00f0f-e417-4b33-8570-927b6bde2ea9" providerId="ADAL" clId="{A3721E9E-CE75-4E5C-B40C-B7F38EDE06F5}" dt="2025-03-03T12:39:01.791" v="0" actId="47"/>
        <pc:sldMkLst>
          <pc:docMk/>
          <pc:sldMk cId="680468037" sldId="269"/>
        </pc:sldMkLst>
      </pc:sldChg>
      <pc:sldChg chg="del">
        <pc:chgData name="Kulkarni, Shubhangee" userId="29a00f0f-e417-4b33-8570-927b6bde2ea9" providerId="ADAL" clId="{A3721E9E-CE75-4E5C-B40C-B7F38EDE06F5}" dt="2025-03-03T12:39:01.791" v="0" actId="47"/>
        <pc:sldMkLst>
          <pc:docMk/>
          <pc:sldMk cId="1757292714" sldId="27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3170" y="924910"/>
            <a:ext cx="6722586" cy="1967559"/>
          </a:xfrm>
        </p:spPr>
        <p:txBody>
          <a:bodyPr anchor="b"/>
          <a:lstStyle>
            <a:lvl1pPr algn="ctr"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616" y="2968346"/>
            <a:ext cx="5931694" cy="1364471"/>
          </a:xfrm>
        </p:spPr>
        <p:txBody>
          <a:bodyPr/>
          <a:lstStyle>
            <a:lvl1pPr marL="0" indent="0" algn="ctr">
              <a:buNone/>
              <a:defRPr sz="1978"/>
            </a:lvl1pPr>
            <a:lvl2pPr marL="376779" indent="0" algn="ctr">
              <a:buNone/>
              <a:defRPr sz="1648"/>
            </a:lvl2pPr>
            <a:lvl3pPr marL="753557" indent="0" algn="ctr">
              <a:buNone/>
              <a:defRPr sz="1483"/>
            </a:lvl3pPr>
            <a:lvl4pPr marL="1130336" indent="0" algn="ctr">
              <a:buNone/>
              <a:defRPr sz="1319"/>
            </a:lvl4pPr>
            <a:lvl5pPr marL="1507114" indent="0" algn="ctr">
              <a:buNone/>
              <a:defRPr sz="1319"/>
            </a:lvl5pPr>
            <a:lvl6pPr marL="1883893" indent="0" algn="ctr">
              <a:buNone/>
              <a:defRPr sz="1319"/>
            </a:lvl6pPr>
            <a:lvl7pPr marL="2260671" indent="0" algn="ctr">
              <a:buNone/>
              <a:defRPr sz="1319"/>
            </a:lvl7pPr>
            <a:lvl8pPr marL="2637450" indent="0" algn="ctr">
              <a:buNone/>
              <a:defRPr sz="1319"/>
            </a:lvl8pPr>
            <a:lvl9pPr marL="3014228" indent="0" algn="ctr">
              <a:buNone/>
              <a:defRPr sz="131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0191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59825" y="300890"/>
            <a:ext cx="1705362" cy="47893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3739" y="300890"/>
            <a:ext cx="5017224" cy="47893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5042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017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BA28740-F618-0903-78B5-110018BA184A}"/>
              </a:ext>
            </a:extLst>
          </p:cNvPr>
          <p:cNvSpPr/>
          <p:nvPr userDrawn="1"/>
        </p:nvSpPr>
        <p:spPr>
          <a:xfrm flipH="1">
            <a:off x="304820" y="0"/>
            <a:ext cx="7604105" cy="5651500"/>
          </a:xfrm>
          <a:custGeom>
            <a:avLst/>
            <a:gdLst>
              <a:gd name="connsiteX0" fmla="*/ 1846286 w 11722105"/>
              <a:gd name="connsiteY0" fmla="*/ 0 h 6858000"/>
              <a:gd name="connsiteX1" fmla="*/ 1125093 w 11722105"/>
              <a:gd name="connsiteY1" fmla="*/ 0 h 6858000"/>
              <a:gd name="connsiteX2" fmla="*/ 506237 w 11722105"/>
              <a:gd name="connsiteY2" fmla="*/ 0 h 6858000"/>
              <a:gd name="connsiteX3" fmla="*/ 0 w 11722105"/>
              <a:gd name="connsiteY3" fmla="*/ 0 h 6858000"/>
              <a:gd name="connsiteX4" fmla="*/ 0 w 11722105"/>
              <a:gd name="connsiteY4" fmla="*/ 6858000 h 6858000"/>
              <a:gd name="connsiteX5" fmla="*/ 506237 w 11722105"/>
              <a:gd name="connsiteY5" fmla="*/ 6858000 h 6858000"/>
              <a:gd name="connsiteX6" fmla="*/ 1125093 w 11722105"/>
              <a:gd name="connsiteY6" fmla="*/ 6858000 h 6858000"/>
              <a:gd name="connsiteX7" fmla="*/ 11722105 w 1172210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2105" h="6858000">
                <a:moveTo>
                  <a:pt x="1846286" y="0"/>
                </a:moveTo>
                <a:lnTo>
                  <a:pt x="1125093" y="0"/>
                </a:lnTo>
                <a:lnTo>
                  <a:pt x="506237" y="0"/>
                </a:lnTo>
                <a:lnTo>
                  <a:pt x="0" y="0"/>
                </a:lnTo>
                <a:lnTo>
                  <a:pt x="0" y="6858000"/>
                </a:lnTo>
                <a:lnTo>
                  <a:pt x="506237" y="6858000"/>
                </a:lnTo>
                <a:lnTo>
                  <a:pt x="1125093" y="6858000"/>
                </a:lnTo>
                <a:lnTo>
                  <a:pt x="11722105" y="6858000"/>
                </a:lnTo>
                <a:close/>
              </a:path>
            </a:pathLst>
          </a:custGeom>
          <a:gradFill>
            <a:gsLst>
              <a:gs pos="20000">
                <a:srgbClr val="FFFFFF">
                  <a:alpha val="92000"/>
                </a:srgbClr>
              </a:gs>
              <a:gs pos="0">
                <a:schemeClr val="bg1"/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082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38C1BE-A607-6AFD-F982-C904F24F2EF2}"/>
              </a:ext>
            </a:extLst>
          </p:cNvPr>
          <p:cNvGrpSpPr/>
          <p:nvPr userDrawn="1"/>
        </p:nvGrpSpPr>
        <p:grpSpPr>
          <a:xfrm>
            <a:off x="1501" y="5328778"/>
            <a:ext cx="7908924" cy="334654"/>
            <a:chOff x="0" y="6448766"/>
            <a:chExt cx="12191999" cy="40609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1B9B995-0B20-E1C5-6E2F-8FA55BBB8BDA}"/>
                </a:ext>
              </a:extLst>
            </p:cNvPr>
            <p:cNvSpPr/>
            <p:nvPr/>
          </p:nvSpPr>
          <p:spPr>
            <a:xfrm>
              <a:off x="0" y="6448766"/>
              <a:ext cx="12191999" cy="406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82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" name="Slide Number Placeholder 5">
              <a:extLst>
                <a:ext uri="{FF2B5EF4-FFF2-40B4-BE49-F238E27FC236}">
                  <a16:creationId xmlns:a16="http://schemas.microsoft.com/office/drawing/2014/main" id="{30977378-B91A-8FD1-D8F7-120394D474E6}"/>
                </a:ext>
              </a:extLst>
            </p:cNvPr>
            <p:cNvSpPr txBox="1">
              <a:spLocks/>
            </p:cNvSpPr>
            <p:nvPr/>
          </p:nvSpPr>
          <p:spPr>
            <a:xfrm>
              <a:off x="342979" y="6544093"/>
              <a:ext cx="313734" cy="215444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800" kern="1200">
                  <a:solidFill>
                    <a:srgbClr val="053061"/>
                  </a:solidFill>
                  <a:latin typeface="Georgia" charset="0"/>
                  <a:ea typeface="Georgia" charset="0"/>
                  <a:cs typeface="Georgia" charset="0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A285110E-A93C-E24B-BA01-8EFF0EF70079}" type="slidenum">
                <a:rPr kumimoji="0" lang="en-US" sz="481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pPr marL="0" marR="0" lvl="0" indent="0" algn="l" defTabSz="5499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‹#›</a:t>
              </a:fld>
              <a:endParaRPr kumimoji="0" lang="en-US" sz="481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2CB554F-0F7C-61CD-A566-70D1345D37BE}"/>
                </a:ext>
              </a:extLst>
            </p:cNvPr>
            <p:cNvSpPr txBox="1"/>
            <p:nvPr/>
          </p:nvSpPr>
          <p:spPr>
            <a:xfrm>
              <a:off x="684107" y="6544093"/>
              <a:ext cx="2361408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1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Georgia" charset="0"/>
                  <a:cs typeface="Calibri" panose="020F0502020204030204" pitchFamily="34" charset="0"/>
                </a:rPr>
                <a:t>© 2023 Copyright Genpact. All Rights Reserved.</a:t>
              </a: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8E00EC18-5BD3-EB08-FCD5-1B717D0AD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03349" y="6543815"/>
              <a:ext cx="740400" cy="216000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A4C8497-2956-55FA-810F-1FD931ACEB35}"/>
                </a:ext>
              </a:extLst>
            </p:cNvPr>
            <p:cNvCxnSpPr>
              <a:cxnSpLocks/>
            </p:cNvCxnSpPr>
            <p:nvPr/>
          </p:nvCxnSpPr>
          <p:spPr>
            <a:xfrm>
              <a:off x="3150606" y="6647942"/>
              <a:ext cx="7664469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33000">
                    <a:schemeClr val="accent3"/>
                  </a:gs>
                  <a:gs pos="100000">
                    <a:schemeClr val="accent1"/>
                  </a:gs>
                  <a:gs pos="67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8205D1E0-6DD2-9AA8-D110-6C8B973E6A22}"/>
              </a:ext>
            </a:extLst>
          </p:cNvPr>
          <p:cNvSpPr/>
          <p:nvPr userDrawn="1"/>
        </p:nvSpPr>
        <p:spPr>
          <a:xfrm>
            <a:off x="3" y="2"/>
            <a:ext cx="7908924" cy="29667"/>
          </a:xfrm>
          <a:prstGeom prst="rect">
            <a:avLst/>
          </a:prstGeom>
          <a:gradFill>
            <a:gsLst>
              <a:gs pos="33000">
                <a:schemeClr val="accent3"/>
              </a:gs>
              <a:gs pos="0">
                <a:schemeClr val="accent1"/>
              </a:gs>
              <a:gs pos="6600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1DBB4C-B8BC-EC96-D016-BB9BB6A95EB9}"/>
              </a:ext>
            </a:extLst>
          </p:cNvPr>
          <p:cNvSpPr/>
          <p:nvPr userDrawn="1"/>
        </p:nvSpPr>
        <p:spPr>
          <a:xfrm>
            <a:off x="0" y="234711"/>
            <a:ext cx="46706" cy="5659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695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762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20" y="1408952"/>
            <a:ext cx="6821448" cy="2350867"/>
          </a:xfrm>
        </p:spPr>
        <p:txBody>
          <a:bodyPr anchor="b"/>
          <a:lstStyle>
            <a:lvl1pPr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620" y="3782059"/>
            <a:ext cx="6821448" cy="1236265"/>
          </a:xfrm>
        </p:spPr>
        <p:txBody>
          <a:bodyPr/>
          <a:lstStyle>
            <a:lvl1pPr marL="0" indent="0">
              <a:buNone/>
              <a:defRPr sz="1978">
                <a:solidFill>
                  <a:schemeClr val="tx1"/>
                </a:solidFill>
              </a:defRPr>
            </a:lvl1pPr>
            <a:lvl2pPr marL="376779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2pPr>
            <a:lvl3pPr marL="753557" indent="0">
              <a:buNone/>
              <a:defRPr sz="1483">
                <a:solidFill>
                  <a:schemeClr val="tx1">
                    <a:tint val="75000"/>
                  </a:schemeClr>
                </a:solidFill>
              </a:defRPr>
            </a:lvl3pPr>
            <a:lvl4pPr marL="1130336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4pPr>
            <a:lvl5pPr marL="1507114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5pPr>
            <a:lvl6pPr marL="1883893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6pPr>
            <a:lvl7pPr marL="2260671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7pPr>
            <a:lvl8pPr marL="2637450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8pPr>
            <a:lvl9pPr marL="3014228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4266-85C2-4A0B-AE50-D486AA36301E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F791B-5559-4BA2-9EC0-DF369AB13A0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6268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3739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3893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592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00891"/>
            <a:ext cx="6821448" cy="10923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770" y="1385403"/>
            <a:ext cx="3345845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770" y="2064368"/>
            <a:ext cx="3345845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3894" y="1385403"/>
            <a:ext cx="3362323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3894" y="2064368"/>
            <a:ext cx="3362323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672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46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694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2323" y="813713"/>
            <a:ext cx="4003893" cy="4016228"/>
          </a:xfrm>
        </p:spPr>
        <p:txBody>
          <a:bodyPr/>
          <a:lstStyle>
            <a:lvl1pPr>
              <a:defRPr sz="2637"/>
            </a:lvl1pPr>
            <a:lvl2pPr>
              <a:defRPr sz="2307"/>
            </a:lvl2pPr>
            <a:lvl3pPr>
              <a:defRPr sz="1978"/>
            </a:lvl3pPr>
            <a:lvl4pPr>
              <a:defRPr sz="1648"/>
            </a:lvl4pPr>
            <a:lvl5pPr>
              <a:defRPr sz="1648"/>
            </a:lvl5pPr>
            <a:lvl6pPr>
              <a:defRPr sz="1648"/>
            </a:lvl6pPr>
            <a:lvl7pPr>
              <a:defRPr sz="1648"/>
            </a:lvl7pPr>
            <a:lvl8pPr>
              <a:defRPr sz="1648"/>
            </a:lvl8pPr>
            <a:lvl9pPr>
              <a:defRPr sz="164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4484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2323" y="813713"/>
            <a:ext cx="4003893" cy="4016228"/>
          </a:xfrm>
        </p:spPr>
        <p:txBody>
          <a:bodyPr anchor="t"/>
          <a:lstStyle>
            <a:lvl1pPr marL="0" indent="0">
              <a:buNone/>
              <a:defRPr sz="2637"/>
            </a:lvl1pPr>
            <a:lvl2pPr marL="376779" indent="0">
              <a:buNone/>
              <a:defRPr sz="2307"/>
            </a:lvl2pPr>
            <a:lvl3pPr marL="753557" indent="0">
              <a:buNone/>
              <a:defRPr sz="1978"/>
            </a:lvl3pPr>
            <a:lvl4pPr marL="1130336" indent="0">
              <a:buNone/>
              <a:defRPr sz="1648"/>
            </a:lvl4pPr>
            <a:lvl5pPr marL="1507114" indent="0">
              <a:buNone/>
              <a:defRPr sz="1648"/>
            </a:lvl5pPr>
            <a:lvl6pPr marL="1883893" indent="0">
              <a:buNone/>
              <a:defRPr sz="1648"/>
            </a:lvl6pPr>
            <a:lvl7pPr marL="2260671" indent="0">
              <a:buNone/>
              <a:defRPr sz="1648"/>
            </a:lvl7pPr>
            <a:lvl8pPr marL="2637450" indent="0">
              <a:buNone/>
              <a:defRPr sz="1648"/>
            </a:lvl8pPr>
            <a:lvl9pPr marL="3014228" indent="0">
              <a:buNone/>
              <a:defRPr sz="164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38527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3739" y="300891"/>
            <a:ext cx="6821448" cy="109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739" y="1504450"/>
            <a:ext cx="6821448" cy="3585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3739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19832" y="5238105"/>
            <a:ext cx="2669262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85678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03" imgH="503" progId="TCLayout.ActiveDocument.1">
                  <p:embed/>
                </p:oleObj>
              </mc:Choice>
              <mc:Fallback>
                <p:oleObj name="think-cell Slide" r:id="rId16" imgW="503" imgH="503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0EAFC79-C3FF-8323-436E-7DDFC75775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09" r:id="rId12"/>
    <p:sldLayoutId id="2147483710" r:id="rId1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CC9157-0D09-CB4F-0710-EAEE4AD99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2B10D3-D727-C24D-7855-F066B31A27F7}"/>
              </a:ext>
            </a:extLst>
          </p:cNvPr>
          <p:cNvSpPr txBox="1"/>
          <p:nvPr/>
        </p:nvSpPr>
        <p:spPr>
          <a:xfrm>
            <a:off x="477520" y="1191952"/>
            <a:ext cx="4591000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5400" spc="-250" dirty="0">
                <a:ln w="12700">
                  <a:noFill/>
                </a:ln>
                <a:latin typeface="Funnel Sans Light" pitchFamily="2" charset="0"/>
              </a:rPr>
              <a:t>Congratulations</a:t>
            </a:r>
            <a:endParaRPr lang="en-IN" sz="5400" spc="-250" dirty="0">
              <a:ln w="12700">
                <a:noFill/>
              </a:ln>
              <a:latin typeface="Funnel Sans Light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526CBE-6257-2519-E47F-63CA4427799C}"/>
              </a:ext>
            </a:extLst>
          </p:cNvPr>
          <p:cNvSpPr txBox="1"/>
          <p:nvPr/>
        </p:nvSpPr>
        <p:spPr>
          <a:xfrm>
            <a:off x="477520" y="2302486"/>
            <a:ext cx="161743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dirty="0">
                <a:latin typeface="Funnel Sans Light" pitchFamily="2" charset="0"/>
              </a:rPr>
              <a:t>This is to certify that</a:t>
            </a:r>
            <a:endParaRPr lang="en-IN" sz="1400" dirty="0">
              <a:latin typeface="Funnel Sans Light" pitchFamily="2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6937DC2-985B-D2EE-4359-E83736893B73}"/>
              </a:ext>
            </a:extLst>
          </p:cNvPr>
          <p:cNvGrpSpPr/>
          <p:nvPr/>
        </p:nvGrpSpPr>
        <p:grpSpPr>
          <a:xfrm>
            <a:off x="477520" y="2731114"/>
            <a:ext cx="4111703" cy="521732"/>
            <a:chOff x="477520" y="2731114"/>
            <a:chExt cx="4111703" cy="52173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4EE6B09-B3BD-4965-AC1C-8AA2771A1200}"/>
                </a:ext>
              </a:extLst>
            </p:cNvPr>
            <p:cNvSpPr txBox="1"/>
            <p:nvPr/>
          </p:nvSpPr>
          <p:spPr>
            <a:xfrm>
              <a:off x="477520" y="2731114"/>
              <a:ext cx="411170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3200" dirty="0">
                  <a:latin typeface="Funnel Sans Light" pitchFamily="2" charset="0"/>
                </a:rPr>
                <a:t>First Name Last Name</a:t>
              </a:r>
              <a:endParaRPr lang="en-IN" sz="3200" dirty="0">
                <a:latin typeface="Funnel Sans Light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0C5B48D-F4CB-C00B-12A3-716B982107E2}"/>
                </a:ext>
              </a:extLst>
            </p:cNvPr>
            <p:cNvCxnSpPr>
              <a:cxnSpLocks/>
            </p:cNvCxnSpPr>
            <p:nvPr/>
          </p:nvCxnSpPr>
          <p:spPr>
            <a:xfrm>
              <a:off x="477520" y="3252846"/>
              <a:ext cx="402544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F592CA6-7FF3-D456-1258-BCF2E7F4CF84}"/>
              </a:ext>
            </a:extLst>
          </p:cNvPr>
          <p:cNvSpPr txBox="1"/>
          <p:nvPr/>
        </p:nvSpPr>
        <p:spPr>
          <a:xfrm>
            <a:off x="477520" y="3475894"/>
            <a:ext cx="44805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400" dirty="0">
              <a:latin typeface="Funnel Sans Light" pitchFamily="2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32C9544-DA67-F343-EB6B-1CD6C7EBF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7520" y="435880"/>
            <a:ext cx="1125682" cy="49356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588EDD2-1B37-7F98-A92E-0639974C00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46675" y="1260475"/>
            <a:ext cx="2762250" cy="4391025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50E7C05D-6E88-A4F4-CA44-D5C9ADBF060F}"/>
              </a:ext>
            </a:extLst>
          </p:cNvPr>
          <p:cNvGrpSpPr/>
          <p:nvPr/>
        </p:nvGrpSpPr>
        <p:grpSpPr>
          <a:xfrm>
            <a:off x="477520" y="4504003"/>
            <a:ext cx="4146161" cy="389318"/>
            <a:chOff x="477520" y="4504003"/>
            <a:chExt cx="4146161" cy="38931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54C9A9F-3CC8-0371-7ADD-D1B239FE0EAF}"/>
                </a:ext>
              </a:extLst>
            </p:cNvPr>
            <p:cNvGrpSpPr/>
            <p:nvPr/>
          </p:nvGrpSpPr>
          <p:grpSpPr>
            <a:xfrm>
              <a:off x="477520" y="4504003"/>
              <a:ext cx="1850661" cy="389318"/>
              <a:chOff x="477520" y="4504003"/>
              <a:chExt cx="1850661" cy="389318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6A8709F2-3CD4-65D4-2DFE-05EEB23121DE}"/>
                  </a:ext>
                </a:extLst>
              </p:cNvPr>
              <p:cNvGrpSpPr/>
              <p:nvPr/>
            </p:nvGrpSpPr>
            <p:grpSpPr>
              <a:xfrm>
                <a:off x="477520" y="4514863"/>
                <a:ext cx="1850661" cy="378458"/>
                <a:chOff x="1712530" y="4514863"/>
                <a:chExt cx="2463230" cy="378458"/>
              </a:xfrm>
            </p:grpSpPr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EC05E48A-3F7C-5447-F616-32DCBB892FC5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400" dirty="0"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latin typeface="Funnel Sans Light" pitchFamily="2" charset="0"/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0879285E-14A7-CDFE-0C67-FCDA5D7E3B20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100" dirty="0"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A44DCE3C-BFEB-7700-390B-2C5D168D81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520" y="4504003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4E688BA-B7D9-4817-AB5D-AEFFC808A51C}"/>
                </a:ext>
              </a:extLst>
            </p:cNvPr>
            <p:cNvGrpSpPr/>
            <p:nvPr/>
          </p:nvGrpSpPr>
          <p:grpSpPr>
            <a:xfrm>
              <a:off x="2773020" y="4504003"/>
              <a:ext cx="1850661" cy="389318"/>
              <a:chOff x="477520" y="4504003"/>
              <a:chExt cx="1850661" cy="389318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33DF28F4-03D8-2455-7ACC-DCFCE900C667}"/>
                  </a:ext>
                </a:extLst>
              </p:cNvPr>
              <p:cNvGrpSpPr/>
              <p:nvPr/>
            </p:nvGrpSpPr>
            <p:grpSpPr>
              <a:xfrm>
                <a:off x="477520" y="4514863"/>
                <a:ext cx="1850661" cy="378458"/>
                <a:chOff x="1712530" y="4514863"/>
                <a:chExt cx="2463230" cy="378458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934DDFDA-04EF-5B23-D094-DF049E57A5AB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400" dirty="0"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latin typeface="Funnel Sans Light" pitchFamily="2" charset="0"/>
                  </a:endParaRP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FDF939A3-F349-3C01-8B00-92ACC211CF70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100" dirty="0"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B7F1960E-3D88-883E-5E8D-ED05E975DF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520" y="4504003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3306006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4282</TotalTime>
  <Words>40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Arial</vt:lpstr>
      <vt:lpstr>Calibri</vt:lpstr>
      <vt:lpstr>Calibri Light</vt:lpstr>
      <vt:lpstr>Funnel Sans Light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275</cp:revision>
  <dcterms:created xsi:type="dcterms:W3CDTF">2023-07-19T12:36:40Z</dcterms:created>
  <dcterms:modified xsi:type="dcterms:W3CDTF">2025-03-03T12:39:03Z</dcterms:modified>
</cp:coreProperties>
</file>