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/>
    <p:restoredTop sz="94688"/>
  </p:normalViewPr>
  <p:slideViewPr>
    <p:cSldViewPr>
      <p:cViewPr>
        <p:scale>
          <a:sx n="80" d="100"/>
          <a:sy n="80" d="100"/>
        </p:scale>
        <p:origin x="3752" y="2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70632" y="0"/>
            <a:ext cx="5001895" cy="10058400"/>
          </a:xfrm>
          <a:custGeom>
            <a:avLst/>
            <a:gdLst/>
            <a:ahLst/>
            <a:cxnLst/>
            <a:rect l="l" t="t" r="r" b="b"/>
            <a:pathLst>
              <a:path w="5001895" h="10058400">
                <a:moveTo>
                  <a:pt x="0" y="10058400"/>
                </a:moveTo>
                <a:lnTo>
                  <a:pt x="5001768" y="10058400"/>
                </a:lnTo>
                <a:lnTo>
                  <a:pt x="5001768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F6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771140" cy="10058400"/>
          </a:xfrm>
          <a:custGeom>
            <a:avLst/>
            <a:gdLst/>
            <a:ahLst/>
            <a:cxnLst/>
            <a:rect l="l" t="t" r="r" b="b"/>
            <a:pathLst>
              <a:path w="2771140" h="10058400">
                <a:moveTo>
                  <a:pt x="2770632" y="0"/>
                </a:moveTo>
                <a:lnTo>
                  <a:pt x="0" y="0"/>
                </a:lnTo>
                <a:lnTo>
                  <a:pt x="0" y="10058400"/>
                </a:lnTo>
                <a:lnTo>
                  <a:pt x="2770632" y="10058400"/>
                </a:lnTo>
                <a:lnTo>
                  <a:pt x="2770632" y="0"/>
                </a:lnTo>
                <a:close/>
              </a:path>
            </a:pathLst>
          </a:custGeom>
          <a:solidFill>
            <a:srgbClr val="92A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15986" y="688009"/>
            <a:ext cx="250825" cy="153670"/>
          </a:xfrm>
          <a:custGeom>
            <a:avLst/>
            <a:gdLst/>
            <a:ahLst/>
            <a:cxnLst/>
            <a:rect l="l" t="t" r="r" b="b"/>
            <a:pathLst>
              <a:path w="250825" h="153669">
                <a:moveTo>
                  <a:pt x="115798" y="0"/>
                </a:moveTo>
                <a:lnTo>
                  <a:pt x="84569" y="0"/>
                </a:lnTo>
                <a:lnTo>
                  <a:pt x="84569" y="60960"/>
                </a:lnTo>
                <a:lnTo>
                  <a:pt x="31242" y="60960"/>
                </a:lnTo>
                <a:lnTo>
                  <a:pt x="31242" y="0"/>
                </a:lnTo>
                <a:lnTo>
                  <a:pt x="0" y="0"/>
                </a:lnTo>
                <a:lnTo>
                  <a:pt x="0" y="60960"/>
                </a:lnTo>
                <a:lnTo>
                  <a:pt x="0" y="87630"/>
                </a:lnTo>
                <a:lnTo>
                  <a:pt x="0" y="153670"/>
                </a:lnTo>
                <a:lnTo>
                  <a:pt x="31242" y="153670"/>
                </a:lnTo>
                <a:lnTo>
                  <a:pt x="31242" y="87630"/>
                </a:lnTo>
                <a:lnTo>
                  <a:pt x="84569" y="87630"/>
                </a:lnTo>
                <a:lnTo>
                  <a:pt x="84569" y="153670"/>
                </a:lnTo>
                <a:lnTo>
                  <a:pt x="115798" y="153670"/>
                </a:lnTo>
                <a:lnTo>
                  <a:pt x="115798" y="87630"/>
                </a:lnTo>
                <a:lnTo>
                  <a:pt x="115798" y="60960"/>
                </a:lnTo>
                <a:lnTo>
                  <a:pt x="115798" y="0"/>
                </a:lnTo>
                <a:close/>
              </a:path>
              <a:path w="250825" h="153669">
                <a:moveTo>
                  <a:pt x="250317" y="0"/>
                </a:moveTo>
                <a:lnTo>
                  <a:pt x="154381" y="0"/>
                </a:lnTo>
                <a:lnTo>
                  <a:pt x="154381" y="26670"/>
                </a:lnTo>
                <a:lnTo>
                  <a:pt x="154381" y="60960"/>
                </a:lnTo>
                <a:lnTo>
                  <a:pt x="154381" y="87630"/>
                </a:lnTo>
                <a:lnTo>
                  <a:pt x="154381" y="127000"/>
                </a:lnTo>
                <a:lnTo>
                  <a:pt x="154381" y="153670"/>
                </a:lnTo>
                <a:lnTo>
                  <a:pt x="250317" y="153670"/>
                </a:lnTo>
                <a:lnTo>
                  <a:pt x="250317" y="127000"/>
                </a:lnTo>
                <a:lnTo>
                  <a:pt x="185610" y="127000"/>
                </a:lnTo>
                <a:lnTo>
                  <a:pt x="185610" y="87630"/>
                </a:lnTo>
                <a:lnTo>
                  <a:pt x="243624" y="87630"/>
                </a:lnTo>
                <a:lnTo>
                  <a:pt x="243624" y="60960"/>
                </a:lnTo>
                <a:lnTo>
                  <a:pt x="185610" y="60960"/>
                </a:lnTo>
                <a:lnTo>
                  <a:pt x="185610" y="26670"/>
                </a:lnTo>
                <a:lnTo>
                  <a:pt x="250317" y="26670"/>
                </a:lnTo>
                <a:lnTo>
                  <a:pt x="250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88399" y="688012"/>
            <a:ext cx="136994" cy="15396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91744" y="530364"/>
            <a:ext cx="1915160" cy="317500"/>
          </a:xfrm>
          <a:custGeom>
            <a:avLst/>
            <a:gdLst/>
            <a:ahLst/>
            <a:cxnLst/>
            <a:rect l="l" t="t" r="r" b="b"/>
            <a:pathLst>
              <a:path w="1915160" h="317500">
                <a:moveTo>
                  <a:pt x="404431" y="47879"/>
                </a:moveTo>
                <a:lnTo>
                  <a:pt x="401548" y="33743"/>
                </a:lnTo>
                <a:lnTo>
                  <a:pt x="401066" y="31343"/>
                </a:lnTo>
                <a:lnTo>
                  <a:pt x="391883" y="17805"/>
                </a:lnTo>
                <a:lnTo>
                  <a:pt x="378269" y="8674"/>
                </a:lnTo>
                <a:lnTo>
                  <a:pt x="361607" y="5321"/>
                </a:lnTo>
                <a:lnTo>
                  <a:pt x="42583" y="5321"/>
                </a:lnTo>
                <a:lnTo>
                  <a:pt x="26009" y="8674"/>
                </a:lnTo>
                <a:lnTo>
                  <a:pt x="12471" y="17805"/>
                </a:lnTo>
                <a:lnTo>
                  <a:pt x="3340" y="31343"/>
                </a:lnTo>
                <a:lnTo>
                  <a:pt x="0" y="47879"/>
                </a:lnTo>
                <a:lnTo>
                  <a:pt x="0" y="305384"/>
                </a:lnTo>
                <a:lnTo>
                  <a:pt x="6413" y="311835"/>
                </a:lnTo>
                <a:lnTo>
                  <a:pt x="21996" y="311835"/>
                </a:lnTo>
                <a:lnTo>
                  <a:pt x="28397" y="305384"/>
                </a:lnTo>
                <a:lnTo>
                  <a:pt x="28397" y="130517"/>
                </a:lnTo>
                <a:lnTo>
                  <a:pt x="165303" y="130517"/>
                </a:lnTo>
                <a:lnTo>
                  <a:pt x="163766" y="138099"/>
                </a:lnTo>
                <a:lnTo>
                  <a:pt x="163677" y="160743"/>
                </a:lnTo>
                <a:lnTo>
                  <a:pt x="124434" y="160743"/>
                </a:lnTo>
                <a:lnTo>
                  <a:pt x="107886" y="164084"/>
                </a:lnTo>
                <a:lnTo>
                  <a:pt x="94348" y="173202"/>
                </a:lnTo>
                <a:lnTo>
                  <a:pt x="85217" y="186715"/>
                </a:lnTo>
                <a:lnTo>
                  <a:pt x="81864" y="203250"/>
                </a:lnTo>
                <a:lnTo>
                  <a:pt x="81864" y="311835"/>
                </a:lnTo>
                <a:lnTo>
                  <a:pt x="404431" y="311835"/>
                </a:lnTo>
                <a:lnTo>
                  <a:pt x="404431" y="283425"/>
                </a:lnTo>
                <a:lnTo>
                  <a:pt x="404431" y="130517"/>
                </a:lnTo>
                <a:lnTo>
                  <a:pt x="375970" y="130517"/>
                </a:lnTo>
                <a:lnTo>
                  <a:pt x="375970" y="283425"/>
                </a:lnTo>
                <a:lnTo>
                  <a:pt x="110261" y="283425"/>
                </a:lnTo>
                <a:lnTo>
                  <a:pt x="110261" y="195453"/>
                </a:lnTo>
                <a:lnTo>
                  <a:pt x="116636" y="189115"/>
                </a:lnTo>
                <a:lnTo>
                  <a:pt x="307174" y="189115"/>
                </a:lnTo>
                <a:lnTo>
                  <a:pt x="307174" y="138099"/>
                </a:lnTo>
                <a:lnTo>
                  <a:pt x="281127" y="99085"/>
                </a:lnTo>
                <a:lnTo>
                  <a:pt x="278726" y="98602"/>
                </a:lnTo>
                <a:lnTo>
                  <a:pt x="278726" y="130390"/>
                </a:lnTo>
                <a:lnTo>
                  <a:pt x="278726" y="160743"/>
                </a:lnTo>
                <a:lnTo>
                  <a:pt x="192062" y="160743"/>
                </a:lnTo>
                <a:lnTo>
                  <a:pt x="192151" y="130517"/>
                </a:lnTo>
                <a:lnTo>
                  <a:pt x="192278" y="130390"/>
                </a:lnTo>
                <a:lnTo>
                  <a:pt x="198488" y="124129"/>
                </a:lnTo>
                <a:lnTo>
                  <a:pt x="272338" y="124129"/>
                </a:lnTo>
                <a:lnTo>
                  <a:pt x="278726" y="130390"/>
                </a:lnTo>
                <a:lnTo>
                  <a:pt x="278726" y="98602"/>
                </a:lnTo>
                <a:lnTo>
                  <a:pt x="264528" y="95745"/>
                </a:lnTo>
                <a:lnTo>
                  <a:pt x="206324" y="95745"/>
                </a:lnTo>
                <a:lnTo>
                  <a:pt x="189750" y="99085"/>
                </a:lnTo>
                <a:lnTo>
                  <a:pt x="176212" y="108204"/>
                </a:lnTo>
                <a:lnTo>
                  <a:pt x="167081" y="121729"/>
                </a:lnTo>
                <a:lnTo>
                  <a:pt x="165328" y="130390"/>
                </a:lnTo>
                <a:lnTo>
                  <a:pt x="28397" y="130390"/>
                </a:lnTo>
                <a:lnTo>
                  <a:pt x="28397" y="40068"/>
                </a:lnTo>
                <a:lnTo>
                  <a:pt x="34785" y="33743"/>
                </a:lnTo>
                <a:lnTo>
                  <a:pt x="369519" y="33743"/>
                </a:lnTo>
                <a:lnTo>
                  <a:pt x="375970" y="40068"/>
                </a:lnTo>
                <a:lnTo>
                  <a:pt x="375970" y="130390"/>
                </a:lnTo>
                <a:lnTo>
                  <a:pt x="404431" y="130390"/>
                </a:lnTo>
                <a:lnTo>
                  <a:pt x="404431" y="47879"/>
                </a:lnTo>
                <a:close/>
              </a:path>
              <a:path w="1915160" h="317500">
                <a:moveTo>
                  <a:pt x="625462" y="5257"/>
                </a:moveTo>
                <a:lnTo>
                  <a:pt x="595147" y="5257"/>
                </a:lnTo>
                <a:lnTo>
                  <a:pt x="595147" y="233654"/>
                </a:lnTo>
                <a:lnTo>
                  <a:pt x="592899" y="255358"/>
                </a:lnTo>
                <a:lnTo>
                  <a:pt x="585419" y="273558"/>
                </a:lnTo>
                <a:lnTo>
                  <a:pt x="571614" y="286080"/>
                </a:lnTo>
                <a:lnTo>
                  <a:pt x="550354" y="290741"/>
                </a:lnTo>
                <a:lnTo>
                  <a:pt x="543293" y="290410"/>
                </a:lnTo>
                <a:lnTo>
                  <a:pt x="535749" y="289369"/>
                </a:lnTo>
                <a:lnTo>
                  <a:pt x="528358" y="287591"/>
                </a:lnTo>
                <a:lnTo>
                  <a:pt x="521792" y="285026"/>
                </a:lnTo>
                <a:lnTo>
                  <a:pt x="521792" y="311835"/>
                </a:lnTo>
                <a:lnTo>
                  <a:pt x="529272" y="314134"/>
                </a:lnTo>
                <a:lnTo>
                  <a:pt x="537451" y="315785"/>
                </a:lnTo>
                <a:lnTo>
                  <a:pt x="545706" y="316776"/>
                </a:lnTo>
                <a:lnTo>
                  <a:pt x="553440" y="317106"/>
                </a:lnTo>
                <a:lnTo>
                  <a:pt x="586181" y="310540"/>
                </a:lnTo>
                <a:lnTo>
                  <a:pt x="608558" y="292569"/>
                </a:lnTo>
                <a:lnTo>
                  <a:pt x="621372" y="265772"/>
                </a:lnTo>
                <a:lnTo>
                  <a:pt x="625462" y="232765"/>
                </a:lnTo>
                <a:lnTo>
                  <a:pt x="625462" y="5257"/>
                </a:lnTo>
                <a:close/>
              </a:path>
              <a:path w="1915160" h="317500">
                <a:moveTo>
                  <a:pt x="858215" y="230568"/>
                </a:moveTo>
                <a:lnTo>
                  <a:pt x="847813" y="192506"/>
                </a:lnTo>
                <a:lnTo>
                  <a:pt x="821778" y="165125"/>
                </a:lnTo>
                <a:lnTo>
                  <a:pt x="787946" y="144272"/>
                </a:lnTo>
                <a:lnTo>
                  <a:pt x="754113" y="125755"/>
                </a:lnTo>
                <a:lnTo>
                  <a:pt x="728091" y="105410"/>
                </a:lnTo>
                <a:lnTo>
                  <a:pt x="717677" y="79057"/>
                </a:lnTo>
                <a:lnTo>
                  <a:pt x="723595" y="54140"/>
                </a:lnTo>
                <a:lnTo>
                  <a:pt x="738974" y="37871"/>
                </a:lnTo>
                <a:lnTo>
                  <a:pt x="760285" y="29019"/>
                </a:lnTo>
                <a:lnTo>
                  <a:pt x="783971" y="26339"/>
                </a:lnTo>
                <a:lnTo>
                  <a:pt x="799490" y="27076"/>
                </a:lnTo>
                <a:lnTo>
                  <a:pt x="814514" y="29248"/>
                </a:lnTo>
                <a:lnTo>
                  <a:pt x="828205" y="32829"/>
                </a:lnTo>
                <a:lnTo>
                  <a:pt x="839749" y="37782"/>
                </a:lnTo>
                <a:lnTo>
                  <a:pt x="844600" y="10083"/>
                </a:lnTo>
                <a:lnTo>
                  <a:pt x="828408" y="5181"/>
                </a:lnTo>
                <a:lnTo>
                  <a:pt x="812203" y="2082"/>
                </a:lnTo>
                <a:lnTo>
                  <a:pt x="797153" y="469"/>
                </a:lnTo>
                <a:lnTo>
                  <a:pt x="784428" y="0"/>
                </a:lnTo>
                <a:lnTo>
                  <a:pt x="746467" y="5562"/>
                </a:lnTo>
                <a:lnTo>
                  <a:pt x="715645" y="21513"/>
                </a:lnTo>
                <a:lnTo>
                  <a:pt x="694931" y="46685"/>
                </a:lnTo>
                <a:lnTo>
                  <a:pt x="687362" y="79933"/>
                </a:lnTo>
                <a:lnTo>
                  <a:pt x="697776" y="114617"/>
                </a:lnTo>
                <a:lnTo>
                  <a:pt x="723798" y="140652"/>
                </a:lnTo>
                <a:lnTo>
                  <a:pt x="757631" y="161505"/>
                </a:lnTo>
                <a:lnTo>
                  <a:pt x="791464" y="180682"/>
                </a:lnTo>
                <a:lnTo>
                  <a:pt x="817499" y="201663"/>
                </a:lnTo>
                <a:lnTo>
                  <a:pt x="827900" y="227952"/>
                </a:lnTo>
                <a:lnTo>
                  <a:pt x="822439" y="256095"/>
                </a:lnTo>
                <a:lnTo>
                  <a:pt x="807593" y="275653"/>
                </a:lnTo>
                <a:lnTo>
                  <a:pt x="785660" y="287045"/>
                </a:lnTo>
                <a:lnTo>
                  <a:pt x="758952" y="290741"/>
                </a:lnTo>
                <a:lnTo>
                  <a:pt x="738873" y="289534"/>
                </a:lnTo>
                <a:lnTo>
                  <a:pt x="721182" y="286029"/>
                </a:lnTo>
                <a:lnTo>
                  <a:pt x="705459" y="280377"/>
                </a:lnTo>
                <a:lnTo>
                  <a:pt x="691311" y="272745"/>
                </a:lnTo>
                <a:lnTo>
                  <a:pt x="688238" y="303923"/>
                </a:lnTo>
                <a:lnTo>
                  <a:pt x="701738" y="308940"/>
                </a:lnTo>
                <a:lnTo>
                  <a:pt x="717829" y="313143"/>
                </a:lnTo>
                <a:lnTo>
                  <a:pt x="736473" y="316026"/>
                </a:lnTo>
                <a:lnTo>
                  <a:pt x="757631" y="317106"/>
                </a:lnTo>
                <a:lnTo>
                  <a:pt x="793369" y="312293"/>
                </a:lnTo>
                <a:lnTo>
                  <a:pt x="825715" y="297053"/>
                </a:lnTo>
                <a:lnTo>
                  <a:pt x="849172" y="270217"/>
                </a:lnTo>
                <a:lnTo>
                  <a:pt x="858215" y="230568"/>
                </a:lnTo>
                <a:close/>
              </a:path>
              <a:path w="1915160" h="317500">
                <a:moveTo>
                  <a:pt x="945565" y="5295"/>
                </a:moveTo>
                <a:lnTo>
                  <a:pt x="915289" y="5295"/>
                </a:lnTo>
                <a:lnTo>
                  <a:pt x="915289" y="306285"/>
                </a:lnTo>
                <a:lnTo>
                  <a:pt x="915289" y="311365"/>
                </a:lnTo>
                <a:lnTo>
                  <a:pt x="945565" y="311365"/>
                </a:lnTo>
                <a:lnTo>
                  <a:pt x="945565" y="306285"/>
                </a:lnTo>
                <a:lnTo>
                  <a:pt x="945565" y="5295"/>
                </a:lnTo>
                <a:close/>
              </a:path>
              <a:path w="1915160" h="317500">
                <a:moveTo>
                  <a:pt x="1656118" y="284645"/>
                </a:moveTo>
                <a:lnTo>
                  <a:pt x="1591411" y="284645"/>
                </a:lnTo>
                <a:lnTo>
                  <a:pt x="1591411" y="157645"/>
                </a:lnTo>
                <a:lnTo>
                  <a:pt x="1560182" y="157645"/>
                </a:lnTo>
                <a:lnTo>
                  <a:pt x="1560182" y="284645"/>
                </a:lnTo>
                <a:lnTo>
                  <a:pt x="1560182" y="311315"/>
                </a:lnTo>
                <a:lnTo>
                  <a:pt x="1656118" y="311315"/>
                </a:lnTo>
                <a:lnTo>
                  <a:pt x="1656118" y="284645"/>
                </a:lnTo>
                <a:close/>
              </a:path>
              <a:path w="1915160" h="317500">
                <a:moveTo>
                  <a:pt x="1771688" y="157645"/>
                </a:moveTo>
                <a:lnTo>
                  <a:pt x="1655660" y="157645"/>
                </a:lnTo>
                <a:lnTo>
                  <a:pt x="1655660" y="184315"/>
                </a:lnTo>
                <a:lnTo>
                  <a:pt x="1698040" y="184315"/>
                </a:lnTo>
                <a:lnTo>
                  <a:pt x="1698040" y="311315"/>
                </a:lnTo>
                <a:lnTo>
                  <a:pt x="1729282" y="311315"/>
                </a:lnTo>
                <a:lnTo>
                  <a:pt x="1729282" y="184315"/>
                </a:lnTo>
                <a:lnTo>
                  <a:pt x="1771688" y="184315"/>
                </a:lnTo>
                <a:lnTo>
                  <a:pt x="1771688" y="157645"/>
                </a:lnTo>
                <a:close/>
              </a:path>
              <a:path w="1915160" h="317500">
                <a:moveTo>
                  <a:pt x="1915134" y="157645"/>
                </a:moveTo>
                <a:lnTo>
                  <a:pt x="1883905" y="157645"/>
                </a:lnTo>
                <a:lnTo>
                  <a:pt x="1883905" y="218605"/>
                </a:lnTo>
                <a:lnTo>
                  <a:pt x="1830578" y="218605"/>
                </a:lnTo>
                <a:lnTo>
                  <a:pt x="1830578" y="157645"/>
                </a:lnTo>
                <a:lnTo>
                  <a:pt x="1799336" y="157645"/>
                </a:lnTo>
                <a:lnTo>
                  <a:pt x="1799336" y="218605"/>
                </a:lnTo>
                <a:lnTo>
                  <a:pt x="1799336" y="245275"/>
                </a:lnTo>
                <a:lnTo>
                  <a:pt x="1799336" y="311315"/>
                </a:lnTo>
                <a:lnTo>
                  <a:pt x="1830578" y="311315"/>
                </a:lnTo>
                <a:lnTo>
                  <a:pt x="1830578" y="245275"/>
                </a:lnTo>
                <a:lnTo>
                  <a:pt x="1883905" y="245275"/>
                </a:lnTo>
                <a:lnTo>
                  <a:pt x="1883905" y="311315"/>
                </a:lnTo>
                <a:lnTo>
                  <a:pt x="1915134" y="311315"/>
                </a:lnTo>
                <a:lnTo>
                  <a:pt x="1915134" y="245275"/>
                </a:lnTo>
                <a:lnTo>
                  <a:pt x="1915134" y="218605"/>
                </a:lnTo>
                <a:lnTo>
                  <a:pt x="1915134" y="157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sifurniture.com/about-us/chicago-showro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londonhousechicago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bsonsitalia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7116" y="7618962"/>
            <a:ext cx="1677035" cy="41338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225"/>
              </a:spcBef>
            </a:pP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8:45</a:t>
            </a:r>
            <a:r>
              <a:rPr sz="1000" b="1" spc="16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716A66"/>
                </a:solidFill>
                <a:latin typeface="Arial"/>
                <a:cs typeface="Arial"/>
              </a:rPr>
              <a:t>AM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Showroom</a:t>
            </a:r>
            <a:r>
              <a:rPr sz="1300" b="1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Breakfast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0923" y="7618962"/>
            <a:ext cx="1273175" cy="41338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225"/>
              </a:spcBef>
            </a:pP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4:00</a:t>
            </a:r>
            <a:r>
              <a:rPr sz="1000" b="1" spc="20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716A66"/>
                </a:solidFill>
                <a:latin typeface="Arial"/>
                <a:cs typeface="Arial"/>
              </a:rPr>
              <a:t>PM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Depart</a:t>
            </a:r>
            <a:r>
              <a:rPr sz="1300" b="1" spc="-3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for</a:t>
            </a:r>
            <a:r>
              <a:rPr sz="1300" b="1" spc="-3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Hotel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7116" y="9128240"/>
            <a:ext cx="1527175" cy="4216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200"/>
              </a:spcBef>
            </a:pPr>
            <a:r>
              <a:rPr sz="1000" b="1" spc="75" dirty="0">
                <a:solidFill>
                  <a:srgbClr val="716A66"/>
                </a:solidFill>
                <a:latin typeface="Arial"/>
                <a:cs typeface="Arial"/>
              </a:rPr>
              <a:t>12:00</a:t>
            </a:r>
            <a:r>
              <a:rPr sz="1000" b="1" spc="19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16A66"/>
                </a:solidFill>
                <a:latin typeface="Arial"/>
                <a:cs typeface="Arial"/>
              </a:rPr>
              <a:t>-</a:t>
            </a:r>
            <a:r>
              <a:rPr sz="1000" b="1" spc="19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1:00</a:t>
            </a:r>
            <a:r>
              <a:rPr sz="1000" b="1" spc="19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rgbClr val="716A66"/>
                </a:solidFill>
                <a:latin typeface="Arial"/>
                <a:cs typeface="Arial"/>
              </a:rPr>
              <a:t>PM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1" dirty="0">
                <a:solidFill>
                  <a:srgbClr val="716A66"/>
                </a:solidFill>
                <a:latin typeface="Arial"/>
                <a:cs typeface="Arial"/>
              </a:rPr>
              <a:t>Showroom</a:t>
            </a:r>
            <a:r>
              <a:rPr sz="1400" b="1" spc="-3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716A66"/>
                </a:solidFill>
                <a:latin typeface="Arial"/>
                <a:cs typeface="Arial"/>
              </a:rPr>
              <a:t>Lunch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0923" y="6785086"/>
            <a:ext cx="1443990" cy="5943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95"/>
              </a:spcBef>
            </a:pP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1:15</a:t>
            </a:r>
            <a:r>
              <a:rPr sz="1000" b="1" spc="19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16A66"/>
                </a:solidFill>
                <a:latin typeface="Arial"/>
                <a:cs typeface="Arial"/>
              </a:rPr>
              <a:t>-</a:t>
            </a:r>
            <a:r>
              <a:rPr sz="1000" b="1" spc="19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4:00</a:t>
            </a:r>
            <a:r>
              <a:rPr sz="1000" b="1" spc="19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rgbClr val="716A66"/>
                </a:solidFill>
                <a:latin typeface="Arial"/>
                <a:cs typeface="Arial"/>
              </a:rPr>
              <a:t>PM 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spcBef>
                <a:spcPts val="220"/>
              </a:spcBef>
            </a:pP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Showroom</a:t>
            </a:r>
            <a:r>
              <a:rPr sz="1300" b="1" spc="-4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716A66"/>
                </a:solidFill>
                <a:latin typeface="Arial"/>
                <a:cs typeface="Arial"/>
              </a:rPr>
              <a:t>Tour</a:t>
            </a:r>
            <a:r>
              <a:rPr sz="1300" b="1" spc="-4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716A66"/>
                </a:solidFill>
                <a:latin typeface="Arial"/>
                <a:cs typeface="Arial"/>
              </a:rPr>
              <a:t>&amp; </a:t>
            </a: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Health</a:t>
            </a:r>
            <a:r>
              <a:rPr sz="1300" b="1" spc="-4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Workshop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7116" y="3761450"/>
            <a:ext cx="1767839" cy="583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95"/>
              </a:spcBef>
            </a:pP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4:30</a:t>
            </a:r>
            <a:r>
              <a:rPr sz="1000" b="1" spc="20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716A66"/>
                </a:solidFill>
                <a:latin typeface="Arial"/>
                <a:cs typeface="Arial"/>
              </a:rPr>
              <a:t>PM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Airport</a:t>
            </a:r>
            <a:r>
              <a:rPr sz="1300" b="1" spc="-6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Transportation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Black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car</a:t>
            </a:r>
            <a:r>
              <a:rPr sz="900" spc="-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service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from</a:t>
            </a:r>
            <a:r>
              <a:rPr sz="900" spc="-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Midway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7116" y="4476235"/>
            <a:ext cx="1950720" cy="5835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90"/>
              </a:spcBef>
            </a:pP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5:00</a:t>
            </a:r>
            <a:r>
              <a:rPr sz="1000" b="1" spc="20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716A66"/>
                </a:solidFill>
                <a:latin typeface="Arial"/>
                <a:cs typeface="Arial"/>
              </a:rPr>
              <a:t>PM 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Hotel</a:t>
            </a:r>
            <a:r>
              <a:rPr sz="1300" b="1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Check-</a:t>
            </a:r>
            <a:r>
              <a:rPr sz="1300" b="1" spc="-25" dirty="0">
                <a:solidFill>
                  <a:srgbClr val="716A66"/>
                </a:solidFill>
                <a:latin typeface="Arial"/>
                <a:cs typeface="Arial"/>
              </a:rPr>
              <a:t>In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Londonhouse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Chicago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for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night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stay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7116" y="6785086"/>
            <a:ext cx="2007235" cy="7226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95"/>
              </a:spcBef>
            </a:pP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8:30</a:t>
            </a:r>
            <a:r>
              <a:rPr sz="1000" b="1" spc="16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716A66"/>
                </a:solidFill>
                <a:latin typeface="Arial"/>
                <a:cs typeface="Arial"/>
              </a:rPr>
              <a:t>AM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Depart</a:t>
            </a:r>
            <a:r>
              <a:rPr sz="1300" b="1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for</a:t>
            </a:r>
            <a:r>
              <a:rPr sz="1300" b="1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JSI</a:t>
            </a:r>
            <a:r>
              <a:rPr sz="1300" b="1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Showroom</a:t>
            </a:r>
            <a:endParaRPr sz="1300">
              <a:latin typeface="Arial"/>
              <a:cs typeface="Arial"/>
            </a:endParaRPr>
          </a:p>
          <a:p>
            <a:pPr marL="12700" marR="455295">
              <a:lnSpc>
                <a:spcPct val="101800"/>
              </a:lnSpc>
              <a:spcBef>
                <a:spcPts val="315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Black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car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service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from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hotel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716A66"/>
                </a:solidFill>
                <a:latin typeface="Arial"/>
                <a:cs typeface="Arial"/>
              </a:rPr>
              <a:t>to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JSI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Fulton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Market</a:t>
            </a:r>
            <a:r>
              <a:rPr sz="900" spc="-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Showroom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0873" y="3761371"/>
            <a:ext cx="1909445" cy="608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95"/>
              </a:spcBef>
            </a:pP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6:45</a:t>
            </a:r>
            <a:r>
              <a:rPr sz="1000" b="1" spc="20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716A66"/>
                </a:solidFill>
                <a:latin typeface="Arial"/>
                <a:cs typeface="Arial"/>
              </a:rPr>
              <a:t>PM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Dinner</a:t>
            </a:r>
            <a:r>
              <a:rPr sz="1300" b="1" spc="-3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at</a:t>
            </a:r>
            <a:r>
              <a:rPr sz="1300" b="1" spc="-3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Gibson’s</a:t>
            </a:r>
            <a:r>
              <a:rPr sz="1300" b="1" spc="-3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Italia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Depart 6:15pm for 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Dinner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7116" y="8201130"/>
            <a:ext cx="1691639" cy="7785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225"/>
              </a:spcBef>
            </a:pPr>
            <a:r>
              <a:rPr sz="1000" b="1" spc="75" dirty="0">
                <a:solidFill>
                  <a:srgbClr val="716A66"/>
                </a:solidFill>
                <a:latin typeface="Arial"/>
                <a:cs typeface="Arial"/>
              </a:rPr>
              <a:t>10:00</a:t>
            </a:r>
            <a:r>
              <a:rPr sz="1000" b="1" spc="19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16A66"/>
                </a:solidFill>
                <a:latin typeface="Arial"/>
                <a:cs typeface="Arial"/>
              </a:rPr>
              <a:t>-</a:t>
            </a:r>
            <a:r>
              <a:rPr sz="1000" b="1" spc="19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65" dirty="0">
                <a:solidFill>
                  <a:srgbClr val="716A66"/>
                </a:solidFill>
                <a:latin typeface="Arial"/>
                <a:cs typeface="Arial"/>
              </a:rPr>
              <a:t>11:30</a:t>
            </a:r>
            <a:r>
              <a:rPr sz="1000" b="1" spc="15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716A66"/>
                </a:solidFill>
                <a:latin typeface="Arial"/>
                <a:cs typeface="Arial"/>
              </a:rPr>
              <a:t>AM </a:t>
            </a:r>
            <a:endParaRPr sz="1000">
              <a:latin typeface="Arial"/>
              <a:cs typeface="Arial"/>
            </a:endParaRPr>
          </a:p>
          <a:p>
            <a:pPr marL="12700" marR="267335">
              <a:lnSpc>
                <a:spcPts val="1500"/>
              </a:lnSpc>
              <a:spcBef>
                <a:spcPts val="270"/>
              </a:spcBef>
            </a:pP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The</a:t>
            </a:r>
            <a:r>
              <a:rPr sz="1300" b="1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JSI</a:t>
            </a:r>
            <a:r>
              <a:rPr sz="1300" b="1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Health </a:t>
            </a: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Brand</a:t>
            </a:r>
            <a:r>
              <a:rPr sz="1300" b="1" spc="-4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Experience</a:t>
            </a:r>
            <a:endParaRPr sz="130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  <a:spcBef>
                <a:spcPts val="254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Who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we</a:t>
            </a:r>
            <a:r>
              <a:rPr sz="900" spc="-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are</a:t>
            </a:r>
            <a:r>
              <a:rPr sz="900" spc="-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Why</a:t>
            </a:r>
            <a:r>
              <a:rPr sz="900" spc="-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JSI</a:t>
            </a:r>
            <a:r>
              <a:rPr sz="900" spc="-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Health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0923" y="8201130"/>
            <a:ext cx="2146935" cy="7785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225"/>
              </a:spcBef>
            </a:pP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4:45</a:t>
            </a:r>
            <a:r>
              <a:rPr sz="1000" b="1" spc="20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716A66"/>
                </a:solidFill>
                <a:latin typeface="Arial"/>
                <a:cs typeface="Arial"/>
              </a:rPr>
              <a:t>PM </a:t>
            </a:r>
            <a:endParaRPr sz="1000">
              <a:latin typeface="Arial"/>
              <a:cs typeface="Arial"/>
            </a:endParaRPr>
          </a:p>
          <a:p>
            <a:pPr marL="12700" marR="338455">
              <a:lnSpc>
                <a:spcPts val="1500"/>
              </a:lnSpc>
              <a:spcBef>
                <a:spcPts val="270"/>
              </a:spcBef>
            </a:pP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Londonhouse</a:t>
            </a:r>
            <a:r>
              <a:rPr sz="1300" b="1" spc="-3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Outdoor Terrace</a:t>
            </a:r>
            <a:r>
              <a:rPr sz="1300" b="1" spc="-6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Drinks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Hosted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JSI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Health</a:t>
            </a:r>
            <a:r>
              <a:rPr sz="900" spc="-1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(weather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permitting)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0923" y="9124609"/>
            <a:ext cx="1667510" cy="7162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225"/>
              </a:spcBef>
            </a:pPr>
            <a:r>
              <a:rPr sz="1000" b="1" spc="70" dirty="0">
                <a:solidFill>
                  <a:srgbClr val="716A66"/>
                </a:solidFill>
                <a:latin typeface="Arial"/>
                <a:cs typeface="Arial"/>
              </a:rPr>
              <a:t>6:30</a:t>
            </a:r>
            <a:r>
              <a:rPr sz="1000" b="1" spc="20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716A66"/>
                </a:solidFill>
                <a:latin typeface="Arial"/>
                <a:cs typeface="Arial"/>
              </a:rPr>
              <a:t>PM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Dinner</a:t>
            </a:r>
            <a:r>
              <a:rPr sz="1300" b="1" spc="-5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716A66"/>
                </a:solidFill>
                <a:latin typeface="Arial"/>
                <a:cs typeface="Arial"/>
              </a:rPr>
              <a:t>with</a:t>
            </a:r>
            <a:r>
              <a:rPr sz="1300" b="1" spc="-4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16A66"/>
                </a:solidFill>
                <a:latin typeface="Arial"/>
                <a:cs typeface="Arial"/>
              </a:rPr>
              <a:t>Fellowes</a:t>
            </a:r>
            <a:endParaRPr sz="1300">
              <a:latin typeface="Arial"/>
              <a:cs typeface="Arial"/>
            </a:endParaRPr>
          </a:p>
          <a:p>
            <a:pPr marL="12700" marR="20320">
              <a:lnSpc>
                <a:spcPct val="101800"/>
              </a:lnSpc>
              <a:spcBef>
                <a:spcPts val="185"/>
              </a:spcBef>
            </a:pP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Oakville</a:t>
            </a:r>
            <a:r>
              <a:rPr sz="9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Grill</a:t>
            </a:r>
            <a:r>
              <a:rPr sz="900" spc="-2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Cellar</a:t>
            </a:r>
            <a:r>
              <a:rPr sz="900" spc="50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See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Fellowes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agenda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16A66"/>
                </a:solidFill>
                <a:latin typeface="Arial"/>
                <a:cs typeface="Arial"/>
              </a:rPr>
              <a:t>for</a:t>
            </a:r>
            <a:r>
              <a:rPr sz="900" spc="-5" dirty="0">
                <a:solidFill>
                  <a:srgbClr val="716A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16A66"/>
                </a:solidFill>
                <a:latin typeface="Arial"/>
                <a:cs typeface="Arial"/>
              </a:rPr>
              <a:t>details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1965" y="5284215"/>
            <a:ext cx="2207958" cy="139446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2950" y="2258060"/>
            <a:ext cx="2205988" cy="139445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776" y="5284215"/>
            <a:ext cx="2205990" cy="13944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777" y="2258060"/>
            <a:ext cx="2205988" cy="139445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026664" y="1358900"/>
            <a:ext cx="4444365" cy="0"/>
          </a:xfrm>
          <a:custGeom>
            <a:avLst/>
            <a:gdLst/>
            <a:ahLst/>
            <a:cxnLst/>
            <a:rect l="l" t="t" r="r" b="b"/>
            <a:pathLst>
              <a:path w="4444365">
                <a:moveTo>
                  <a:pt x="444398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ACA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6664" y="1923415"/>
            <a:ext cx="4444365" cy="0"/>
          </a:xfrm>
          <a:custGeom>
            <a:avLst/>
            <a:gdLst/>
            <a:ahLst/>
            <a:cxnLst/>
            <a:rect l="l" t="t" r="r" b="b"/>
            <a:pathLst>
              <a:path w="4444365">
                <a:moveTo>
                  <a:pt x="444398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ACA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6344" y="1358900"/>
            <a:ext cx="1957070" cy="0"/>
          </a:xfrm>
          <a:custGeom>
            <a:avLst/>
            <a:gdLst/>
            <a:ahLst/>
            <a:cxnLst/>
            <a:rect l="l" t="t" r="r" b="b"/>
            <a:pathLst>
              <a:path w="1957070">
                <a:moveTo>
                  <a:pt x="195681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6344" y="1923415"/>
            <a:ext cx="1957070" cy="0"/>
          </a:xfrm>
          <a:custGeom>
            <a:avLst/>
            <a:gdLst/>
            <a:ahLst/>
            <a:cxnLst/>
            <a:rect l="l" t="t" r="r" b="b"/>
            <a:pathLst>
              <a:path w="1957070">
                <a:moveTo>
                  <a:pt x="195681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58891" y="1438929"/>
            <a:ext cx="522605" cy="3873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685" marR="5080" indent="-7620">
              <a:lnSpc>
                <a:spcPts val="800"/>
              </a:lnSpc>
              <a:spcBef>
                <a:spcPts val="260"/>
              </a:spcBef>
            </a:pPr>
            <a:r>
              <a:rPr sz="800" b="1" spc="-10" dirty="0">
                <a:solidFill>
                  <a:srgbClr val="716A66"/>
                </a:solidFill>
                <a:latin typeface="Arial"/>
                <a:cs typeface="Arial"/>
              </a:rPr>
              <a:t>RACHAEL BENNETT</a:t>
            </a:r>
            <a:endParaRPr sz="8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  <a:spcBef>
                <a:spcPts val="245"/>
              </a:spcBef>
            </a:pPr>
            <a:r>
              <a:rPr sz="700" spc="-10" dirty="0">
                <a:solidFill>
                  <a:srgbClr val="716A66"/>
                </a:solidFill>
                <a:latin typeface="Arial"/>
                <a:cs typeface="Arial"/>
              </a:rPr>
              <a:t>President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5292" y="1438929"/>
            <a:ext cx="584200" cy="3873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35560">
              <a:lnSpc>
                <a:spcPts val="800"/>
              </a:lnSpc>
              <a:spcBef>
                <a:spcPts val="26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ANEETHA MCLELLAN</a:t>
            </a:r>
            <a:endParaRPr sz="8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245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JSI</a:t>
            </a:r>
            <a:r>
              <a:rPr sz="7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2142" y="1099212"/>
            <a:ext cx="1785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Incline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Contract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67614" y="1438929"/>
            <a:ext cx="31940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2540">
              <a:lnSpc>
                <a:spcPts val="800"/>
              </a:lnSpc>
              <a:spcBef>
                <a:spcPts val="260"/>
              </a:spcBef>
            </a:pP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GARY HURD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87362" y="1438929"/>
            <a:ext cx="505459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6830" marR="5080" indent="-24765">
              <a:lnSpc>
                <a:spcPts val="800"/>
              </a:lnSpc>
              <a:spcBef>
                <a:spcPts val="26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RASHELL RENEAU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05496" y="1693691"/>
            <a:ext cx="13284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Incline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Contract</a:t>
            </a:r>
            <a:r>
              <a:rPr sz="700" spc="26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CommonSpirit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03884" y="1438929"/>
            <a:ext cx="476884" cy="3873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800"/>
              </a:lnSpc>
              <a:spcBef>
                <a:spcPts val="260"/>
              </a:spcBef>
            </a:pPr>
            <a:r>
              <a:rPr sz="800" b="1" spc="-10" dirty="0">
                <a:solidFill>
                  <a:srgbClr val="716A66"/>
                </a:solidFill>
                <a:latin typeface="Arial"/>
                <a:cs typeface="Arial"/>
              </a:rPr>
              <a:t>AMANDA </a:t>
            </a:r>
            <a:r>
              <a:rPr sz="800" b="1" spc="-20" dirty="0">
                <a:solidFill>
                  <a:srgbClr val="716A66"/>
                </a:solidFill>
                <a:latin typeface="Arial"/>
                <a:cs typeface="Arial"/>
              </a:rPr>
              <a:t>CAIN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700" spc="-10" dirty="0">
                <a:solidFill>
                  <a:srgbClr val="716A66"/>
                </a:solidFill>
                <a:latin typeface="Arial"/>
                <a:cs typeface="Arial"/>
              </a:rPr>
              <a:t>Sales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21584" y="1438929"/>
            <a:ext cx="300355" cy="3873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4604" marR="5080" indent="-2540">
              <a:lnSpc>
                <a:spcPts val="800"/>
              </a:lnSpc>
              <a:spcBef>
                <a:spcPts val="260"/>
              </a:spcBef>
            </a:pPr>
            <a:r>
              <a:rPr sz="800" b="1" spc="-40" dirty="0">
                <a:solidFill>
                  <a:srgbClr val="716A66"/>
                </a:solidFill>
                <a:latin typeface="Arial"/>
                <a:cs typeface="Arial"/>
              </a:rPr>
              <a:t>RYAN</a:t>
            </a:r>
            <a:r>
              <a:rPr sz="800" b="1" spc="-20" dirty="0">
                <a:solidFill>
                  <a:srgbClr val="716A66"/>
                </a:solidFill>
                <a:latin typeface="Arial"/>
                <a:cs typeface="Arial"/>
              </a:rPr>
              <a:t> SEES</a:t>
            </a:r>
            <a:endParaRPr sz="8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245"/>
              </a:spcBef>
            </a:pPr>
            <a:r>
              <a:rPr sz="700" spc="-10" dirty="0">
                <a:solidFill>
                  <a:srgbClr val="716A66"/>
                </a:solidFill>
                <a:latin typeface="Arial"/>
                <a:cs typeface="Arial"/>
              </a:rPr>
              <a:t>Sales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1528" y="1438929"/>
            <a:ext cx="629285" cy="3873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800"/>
              </a:lnSpc>
              <a:spcBef>
                <a:spcPts val="260"/>
              </a:spcBef>
            </a:pPr>
            <a:r>
              <a:rPr sz="800" b="1" spc="-10" dirty="0">
                <a:solidFill>
                  <a:srgbClr val="716A66"/>
                </a:solidFill>
                <a:latin typeface="Arial"/>
                <a:cs typeface="Arial"/>
              </a:rPr>
              <a:t>HORTENCIA RUIVIVAR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700" spc="-10" dirty="0">
                <a:solidFill>
                  <a:srgbClr val="716A66"/>
                </a:solidFill>
                <a:latin typeface="Arial"/>
                <a:cs typeface="Arial"/>
              </a:rPr>
              <a:t>Sales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04837" y="1438929"/>
            <a:ext cx="364490" cy="3873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735" marR="5080" indent="-26670">
              <a:lnSpc>
                <a:spcPts val="800"/>
              </a:lnSpc>
              <a:spcBef>
                <a:spcPts val="260"/>
              </a:spcBef>
            </a:pPr>
            <a:r>
              <a:rPr sz="800" b="1" spc="-10" dirty="0">
                <a:solidFill>
                  <a:srgbClr val="716A66"/>
                </a:solidFill>
                <a:latin typeface="Arial"/>
                <a:cs typeface="Arial"/>
              </a:rPr>
              <a:t>ALICIA </a:t>
            </a:r>
            <a:r>
              <a:rPr sz="800" b="1" spc="-20" dirty="0">
                <a:solidFill>
                  <a:srgbClr val="716A66"/>
                </a:solidFill>
                <a:latin typeface="Arial"/>
                <a:cs typeface="Arial"/>
              </a:rPr>
              <a:t>COLE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245"/>
              </a:spcBef>
            </a:pPr>
            <a:r>
              <a:rPr sz="700" spc="-10" dirty="0">
                <a:solidFill>
                  <a:srgbClr val="716A66"/>
                </a:solidFill>
                <a:latin typeface="Arial"/>
                <a:cs typeface="Arial"/>
              </a:rPr>
              <a:t>Design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09122" y="1438929"/>
            <a:ext cx="409575" cy="3873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70485">
              <a:lnSpc>
                <a:spcPts val="800"/>
              </a:lnSpc>
              <a:spcBef>
                <a:spcPts val="260"/>
              </a:spcBef>
            </a:pPr>
            <a:r>
              <a:rPr sz="800" b="1" spc="-20" dirty="0">
                <a:solidFill>
                  <a:srgbClr val="716A66"/>
                </a:solidFill>
                <a:latin typeface="Arial"/>
                <a:cs typeface="Arial"/>
              </a:rPr>
              <a:t>ERIC </a:t>
            </a:r>
            <a:r>
              <a:rPr sz="800" b="1" spc="-10" dirty="0">
                <a:solidFill>
                  <a:srgbClr val="716A66"/>
                </a:solidFill>
                <a:latin typeface="Arial"/>
                <a:cs typeface="Arial"/>
              </a:rPr>
              <a:t>RENNIE</a:t>
            </a:r>
            <a:endParaRPr sz="800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245"/>
              </a:spcBef>
            </a:pPr>
            <a:r>
              <a:rPr sz="700" spc="-10" dirty="0">
                <a:solidFill>
                  <a:srgbClr val="716A66"/>
                </a:solidFill>
                <a:latin typeface="Arial"/>
                <a:cs typeface="Arial"/>
              </a:rPr>
              <a:t>Design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308" y="2197003"/>
            <a:ext cx="2102485" cy="145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565"/>
              </a:lnSpc>
              <a:spcBef>
                <a:spcPts val="100"/>
              </a:spcBef>
            </a:pPr>
            <a:r>
              <a:rPr sz="1400" b="1" spc="75" dirty="0">
                <a:solidFill>
                  <a:srgbClr val="FFFFFF"/>
                </a:solidFill>
                <a:latin typeface="Arial"/>
                <a:cs typeface="Arial"/>
              </a:rPr>
              <a:t>MONDAY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372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Arrival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Dinner</a:t>
            </a:r>
            <a:endParaRPr sz="17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75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DRESS: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Casual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Dinner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308" y="5223159"/>
            <a:ext cx="2102485" cy="170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75" dirty="0">
                <a:solidFill>
                  <a:srgbClr val="FFFFFF"/>
                </a:solidFill>
                <a:latin typeface="Arial"/>
                <a:cs typeface="Arial"/>
              </a:rPr>
              <a:t>TUESDAY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JSI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305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DRESS: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Smart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Casual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Casual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Dinner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34000" y="3033918"/>
            <a:ext cx="2208530" cy="607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7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7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1594">
              <a:lnSpc>
                <a:spcPct val="100000"/>
              </a:lnSpc>
            </a:pPr>
            <a:r>
              <a:rPr sz="750" b="1" dirty="0">
                <a:solidFill>
                  <a:srgbClr val="FEFEFF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</a:t>
            </a:r>
            <a:r>
              <a:rPr sz="750" b="1" spc="65" dirty="0">
                <a:solidFill>
                  <a:srgbClr val="FEFEFF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750" b="1" dirty="0">
                <a:solidFill>
                  <a:srgbClr val="FEFEFF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RESTAURANT</a:t>
            </a:r>
            <a:r>
              <a:rPr sz="750" b="1" spc="65" dirty="0">
                <a:solidFill>
                  <a:srgbClr val="FEFEFF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750" b="1" dirty="0">
                <a:solidFill>
                  <a:srgbClr val="FEFEFF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sz="1800" baseline="-4629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34792" y="3044952"/>
            <a:ext cx="2208530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7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</a:pPr>
            <a:r>
              <a:rPr sz="750" b="1" dirty="0">
                <a:solidFill>
                  <a:srgbClr val="FEFEFF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</a:t>
            </a:r>
            <a:r>
              <a:rPr sz="750" b="1" spc="55" dirty="0">
                <a:solidFill>
                  <a:srgbClr val="FEFEFF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750" b="1" dirty="0">
                <a:solidFill>
                  <a:srgbClr val="FEFEFF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HOTEL</a:t>
            </a:r>
            <a:r>
              <a:rPr sz="750" b="1" spc="40" dirty="0">
                <a:solidFill>
                  <a:srgbClr val="FEFEFF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750" b="1" dirty="0">
                <a:solidFill>
                  <a:srgbClr val="FEFEFF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sz="1800" baseline="-4629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34792" y="6066145"/>
            <a:ext cx="2208530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</a:pPr>
            <a:r>
              <a:rPr sz="750" b="1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VIEW</a:t>
            </a:r>
            <a:r>
              <a:rPr sz="750" b="1" spc="7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 </a:t>
            </a:r>
            <a:r>
              <a:rPr sz="750" b="1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SHOWROOM</a:t>
            </a:r>
            <a:endParaRPr sz="1800" baseline="-4629" dirty="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45911" y="483123"/>
            <a:ext cx="1746702" cy="623135"/>
          </a:xfrm>
          <a:prstGeom prst="rect">
            <a:avLst/>
          </a:prstGeom>
        </p:spPr>
      </p:pic>
      <p:pic>
        <p:nvPicPr>
          <p:cNvPr id="39" name="Picture 38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D7CF6A29-DBC3-C993-4F6C-6ABCF17B79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2136" r="110" b="2136"/>
          <a:stretch>
            <a:fillRect/>
          </a:stretch>
        </p:blipFill>
        <p:spPr>
          <a:xfrm>
            <a:off x="5822018" y="316615"/>
            <a:ext cx="1657491" cy="807665"/>
          </a:xfrm>
          <a:custGeom>
            <a:avLst/>
            <a:gdLst>
              <a:gd name="connsiteX0" fmla="*/ 0 w 1657491"/>
              <a:gd name="connsiteY0" fmla="*/ 0 h 807665"/>
              <a:gd name="connsiteX1" fmla="*/ 1657491 w 1657491"/>
              <a:gd name="connsiteY1" fmla="*/ 0 h 807665"/>
              <a:gd name="connsiteX2" fmla="*/ 1657491 w 1657491"/>
              <a:gd name="connsiteY2" fmla="*/ 807665 h 807665"/>
              <a:gd name="connsiteX3" fmla="*/ 0 w 1657491"/>
              <a:gd name="connsiteY3" fmla="*/ 807665 h 80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491" h="807665">
                <a:moveTo>
                  <a:pt x="0" y="0"/>
                </a:moveTo>
                <a:lnTo>
                  <a:pt x="1657491" y="0"/>
                </a:lnTo>
                <a:lnTo>
                  <a:pt x="1657491" y="807665"/>
                </a:lnTo>
                <a:lnTo>
                  <a:pt x="0" y="807665"/>
                </a:lnTo>
                <a:close/>
              </a:path>
            </a:pathLst>
          </a:custGeom>
        </p:spPr>
      </p:pic>
      <p:pic>
        <p:nvPicPr>
          <p:cNvPr id="42" name="Picture 41" descr="A grey and white text&#10;&#10;AI-generated content may be incorrect.">
            <a:extLst>
              <a:ext uri="{FF2B5EF4-FFF2-40B4-BE49-F238E27FC236}">
                <a16:creationId xmlns:a16="http://schemas.microsoft.com/office/drawing/2014/main" id="{3C24AB0C-2363-D2F0-8750-E91F2E078A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3180" r="4838" b="5088"/>
          <a:stretch/>
        </p:blipFill>
        <p:spPr>
          <a:xfrm>
            <a:off x="1" y="7282689"/>
            <a:ext cx="2743200" cy="27757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EF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180</Words>
  <Application>Microsoft Macintosh PowerPoint</Application>
  <PresentationFormat>Custom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Greg Matheny</cp:lastModifiedBy>
  <cp:revision>2</cp:revision>
  <dcterms:created xsi:type="dcterms:W3CDTF">2025-04-01T15:17:03Z</dcterms:created>
  <dcterms:modified xsi:type="dcterms:W3CDTF">2025-04-01T15:49:56Z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2025-04-01T00:00:00Z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2025-04-01T00:00:00Z</vt:filetime>
  </property>
  <property fmtid="{D5CDD505-2E9C-101B-9397-08002B2CF9AE}" pid="5" name="Producer">
    <vt:lpwstr>Adobe PDF Library 17.0</vt:lpwstr>
  </property>
</Properties>
</file>