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/>
    <p:restoredTop sz="94694"/>
  </p:normalViewPr>
  <p:slideViewPr>
    <p:cSldViewPr>
      <p:cViewPr>
        <p:scale>
          <a:sx n="150" d="100"/>
          <a:sy n="150" d="100"/>
        </p:scale>
        <p:origin x="1848" y="-4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88886B7-B0F2-CF6C-A13D-54BCFA5A0D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48000" y="2286000"/>
            <a:ext cx="2209800" cy="139954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06903BAB-7358-27C9-8E86-0DC1B0B67D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17067" y="2286000"/>
            <a:ext cx="2209800" cy="139954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371AA83B-4ABE-96A4-7078-7EA965BD22E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048000" y="5257800"/>
            <a:ext cx="2209800" cy="139954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933D7FDE-3ED0-E48B-9A90-BE255CBE6C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7067" y="5257800"/>
            <a:ext cx="2209800" cy="13995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70632" y="0"/>
            <a:ext cx="5001895" cy="10058400"/>
          </a:xfrm>
          <a:custGeom>
            <a:avLst/>
            <a:gdLst/>
            <a:ahLst/>
            <a:cxnLst/>
            <a:rect l="l" t="t" r="r" b="b"/>
            <a:pathLst>
              <a:path w="5001895" h="10058400">
                <a:moveTo>
                  <a:pt x="0" y="10058400"/>
                </a:moveTo>
                <a:lnTo>
                  <a:pt x="5001768" y="10058400"/>
                </a:lnTo>
                <a:lnTo>
                  <a:pt x="5001768" y="0"/>
                </a:lnTo>
                <a:lnTo>
                  <a:pt x="0" y="0"/>
                </a:lnTo>
                <a:lnTo>
                  <a:pt x="0" y="10058400"/>
                </a:lnTo>
                <a:close/>
              </a:path>
            </a:pathLst>
          </a:custGeom>
          <a:solidFill>
            <a:srgbClr val="F6F2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771140" cy="10058400"/>
          </a:xfrm>
          <a:custGeom>
            <a:avLst/>
            <a:gdLst/>
            <a:ahLst/>
            <a:cxnLst/>
            <a:rect l="l" t="t" r="r" b="b"/>
            <a:pathLst>
              <a:path w="2771140" h="10058400">
                <a:moveTo>
                  <a:pt x="2770632" y="0"/>
                </a:moveTo>
                <a:lnTo>
                  <a:pt x="0" y="0"/>
                </a:lnTo>
                <a:lnTo>
                  <a:pt x="0" y="10058400"/>
                </a:lnTo>
                <a:lnTo>
                  <a:pt x="2770632" y="10058400"/>
                </a:lnTo>
                <a:lnTo>
                  <a:pt x="2770632" y="0"/>
                </a:lnTo>
                <a:close/>
              </a:path>
            </a:pathLst>
          </a:custGeom>
          <a:solidFill>
            <a:srgbClr val="92A1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15986" y="688009"/>
            <a:ext cx="250825" cy="153670"/>
          </a:xfrm>
          <a:custGeom>
            <a:avLst/>
            <a:gdLst/>
            <a:ahLst/>
            <a:cxnLst/>
            <a:rect l="l" t="t" r="r" b="b"/>
            <a:pathLst>
              <a:path w="250825" h="153669">
                <a:moveTo>
                  <a:pt x="115798" y="0"/>
                </a:moveTo>
                <a:lnTo>
                  <a:pt x="84569" y="0"/>
                </a:lnTo>
                <a:lnTo>
                  <a:pt x="84569" y="60960"/>
                </a:lnTo>
                <a:lnTo>
                  <a:pt x="31242" y="60960"/>
                </a:lnTo>
                <a:lnTo>
                  <a:pt x="31242" y="0"/>
                </a:lnTo>
                <a:lnTo>
                  <a:pt x="0" y="0"/>
                </a:lnTo>
                <a:lnTo>
                  <a:pt x="0" y="60960"/>
                </a:lnTo>
                <a:lnTo>
                  <a:pt x="0" y="87630"/>
                </a:lnTo>
                <a:lnTo>
                  <a:pt x="0" y="153670"/>
                </a:lnTo>
                <a:lnTo>
                  <a:pt x="31242" y="153670"/>
                </a:lnTo>
                <a:lnTo>
                  <a:pt x="31242" y="87630"/>
                </a:lnTo>
                <a:lnTo>
                  <a:pt x="84569" y="87630"/>
                </a:lnTo>
                <a:lnTo>
                  <a:pt x="84569" y="153670"/>
                </a:lnTo>
                <a:lnTo>
                  <a:pt x="115798" y="153670"/>
                </a:lnTo>
                <a:lnTo>
                  <a:pt x="115798" y="87630"/>
                </a:lnTo>
                <a:lnTo>
                  <a:pt x="115798" y="60960"/>
                </a:lnTo>
                <a:lnTo>
                  <a:pt x="115798" y="0"/>
                </a:lnTo>
                <a:close/>
              </a:path>
              <a:path w="250825" h="153669">
                <a:moveTo>
                  <a:pt x="250317" y="0"/>
                </a:moveTo>
                <a:lnTo>
                  <a:pt x="154381" y="0"/>
                </a:lnTo>
                <a:lnTo>
                  <a:pt x="154381" y="26670"/>
                </a:lnTo>
                <a:lnTo>
                  <a:pt x="154381" y="60960"/>
                </a:lnTo>
                <a:lnTo>
                  <a:pt x="154381" y="87630"/>
                </a:lnTo>
                <a:lnTo>
                  <a:pt x="154381" y="127000"/>
                </a:lnTo>
                <a:lnTo>
                  <a:pt x="154381" y="153670"/>
                </a:lnTo>
                <a:lnTo>
                  <a:pt x="250317" y="153670"/>
                </a:lnTo>
                <a:lnTo>
                  <a:pt x="250317" y="127000"/>
                </a:lnTo>
                <a:lnTo>
                  <a:pt x="185610" y="127000"/>
                </a:lnTo>
                <a:lnTo>
                  <a:pt x="185610" y="87630"/>
                </a:lnTo>
                <a:lnTo>
                  <a:pt x="243624" y="87630"/>
                </a:lnTo>
                <a:lnTo>
                  <a:pt x="243624" y="60960"/>
                </a:lnTo>
                <a:lnTo>
                  <a:pt x="185610" y="60960"/>
                </a:lnTo>
                <a:lnTo>
                  <a:pt x="185610" y="26670"/>
                </a:lnTo>
                <a:lnTo>
                  <a:pt x="250317" y="26670"/>
                </a:lnTo>
                <a:lnTo>
                  <a:pt x="2503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88399" y="688012"/>
            <a:ext cx="136994" cy="15396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91744" y="530364"/>
            <a:ext cx="1915160" cy="317500"/>
          </a:xfrm>
          <a:custGeom>
            <a:avLst/>
            <a:gdLst/>
            <a:ahLst/>
            <a:cxnLst/>
            <a:rect l="l" t="t" r="r" b="b"/>
            <a:pathLst>
              <a:path w="1915160" h="317500">
                <a:moveTo>
                  <a:pt x="404431" y="47879"/>
                </a:moveTo>
                <a:lnTo>
                  <a:pt x="401548" y="33743"/>
                </a:lnTo>
                <a:lnTo>
                  <a:pt x="401066" y="31343"/>
                </a:lnTo>
                <a:lnTo>
                  <a:pt x="391883" y="17805"/>
                </a:lnTo>
                <a:lnTo>
                  <a:pt x="378269" y="8674"/>
                </a:lnTo>
                <a:lnTo>
                  <a:pt x="361607" y="5321"/>
                </a:lnTo>
                <a:lnTo>
                  <a:pt x="42583" y="5321"/>
                </a:lnTo>
                <a:lnTo>
                  <a:pt x="26009" y="8674"/>
                </a:lnTo>
                <a:lnTo>
                  <a:pt x="12471" y="17805"/>
                </a:lnTo>
                <a:lnTo>
                  <a:pt x="3340" y="31343"/>
                </a:lnTo>
                <a:lnTo>
                  <a:pt x="0" y="47879"/>
                </a:lnTo>
                <a:lnTo>
                  <a:pt x="0" y="305384"/>
                </a:lnTo>
                <a:lnTo>
                  <a:pt x="6413" y="311835"/>
                </a:lnTo>
                <a:lnTo>
                  <a:pt x="21996" y="311835"/>
                </a:lnTo>
                <a:lnTo>
                  <a:pt x="28397" y="305384"/>
                </a:lnTo>
                <a:lnTo>
                  <a:pt x="28397" y="130517"/>
                </a:lnTo>
                <a:lnTo>
                  <a:pt x="165303" y="130517"/>
                </a:lnTo>
                <a:lnTo>
                  <a:pt x="163766" y="138099"/>
                </a:lnTo>
                <a:lnTo>
                  <a:pt x="163677" y="160743"/>
                </a:lnTo>
                <a:lnTo>
                  <a:pt x="124434" y="160743"/>
                </a:lnTo>
                <a:lnTo>
                  <a:pt x="107886" y="164084"/>
                </a:lnTo>
                <a:lnTo>
                  <a:pt x="94348" y="173202"/>
                </a:lnTo>
                <a:lnTo>
                  <a:pt x="85217" y="186715"/>
                </a:lnTo>
                <a:lnTo>
                  <a:pt x="81864" y="203250"/>
                </a:lnTo>
                <a:lnTo>
                  <a:pt x="81864" y="311835"/>
                </a:lnTo>
                <a:lnTo>
                  <a:pt x="404431" y="311835"/>
                </a:lnTo>
                <a:lnTo>
                  <a:pt x="404431" y="283425"/>
                </a:lnTo>
                <a:lnTo>
                  <a:pt x="404431" y="130517"/>
                </a:lnTo>
                <a:lnTo>
                  <a:pt x="375970" y="130517"/>
                </a:lnTo>
                <a:lnTo>
                  <a:pt x="375970" y="283425"/>
                </a:lnTo>
                <a:lnTo>
                  <a:pt x="110261" y="283425"/>
                </a:lnTo>
                <a:lnTo>
                  <a:pt x="110261" y="195453"/>
                </a:lnTo>
                <a:lnTo>
                  <a:pt x="116636" y="189115"/>
                </a:lnTo>
                <a:lnTo>
                  <a:pt x="307174" y="189115"/>
                </a:lnTo>
                <a:lnTo>
                  <a:pt x="307174" y="138099"/>
                </a:lnTo>
                <a:lnTo>
                  <a:pt x="281127" y="99085"/>
                </a:lnTo>
                <a:lnTo>
                  <a:pt x="278726" y="98602"/>
                </a:lnTo>
                <a:lnTo>
                  <a:pt x="278726" y="130390"/>
                </a:lnTo>
                <a:lnTo>
                  <a:pt x="278726" y="160743"/>
                </a:lnTo>
                <a:lnTo>
                  <a:pt x="192062" y="160743"/>
                </a:lnTo>
                <a:lnTo>
                  <a:pt x="192151" y="130517"/>
                </a:lnTo>
                <a:lnTo>
                  <a:pt x="192278" y="130390"/>
                </a:lnTo>
                <a:lnTo>
                  <a:pt x="198488" y="124129"/>
                </a:lnTo>
                <a:lnTo>
                  <a:pt x="272338" y="124129"/>
                </a:lnTo>
                <a:lnTo>
                  <a:pt x="278726" y="130390"/>
                </a:lnTo>
                <a:lnTo>
                  <a:pt x="278726" y="98602"/>
                </a:lnTo>
                <a:lnTo>
                  <a:pt x="264528" y="95745"/>
                </a:lnTo>
                <a:lnTo>
                  <a:pt x="206324" y="95745"/>
                </a:lnTo>
                <a:lnTo>
                  <a:pt x="189750" y="99085"/>
                </a:lnTo>
                <a:lnTo>
                  <a:pt x="176212" y="108204"/>
                </a:lnTo>
                <a:lnTo>
                  <a:pt x="167081" y="121729"/>
                </a:lnTo>
                <a:lnTo>
                  <a:pt x="165328" y="130390"/>
                </a:lnTo>
                <a:lnTo>
                  <a:pt x="28397" y="130390"/>
                </a:lnTo>
                <a:lnTo>
                  <a:pt x="28397" y="40068"/>
                </a:lnTo>
                <a:lnTo>
                  <a:pt x="34785" y="33743"/>
                </a:lnTo>
                <a:lnTo>
                  <a:pt x="369519" y="33743"/>
                </a:lnTo>
                <a:lnTo>
                  <a:pt x="375970" y="40068"/>
                </a:lnTo>
                <a:lnTo>
                  <a:pt x="375970" y="130390"/>
                </a:lnTo>
                <a:lnTo>
                  <a:pt x="404431" y="130390"/>
                </a:lnTo>
                <a:lnTo>
                  <a:pt x="404431" y="47879"/>
                </a:lnTo>
                <a:close/>
              </a:path>
              <a:path w="1915160" h="317500">
                <a:moveTo>
                  <a:pt x="625462" y="5257"/>
                </a:moveTo>
                <a:lnTo>
                  <a:pt x="595147" y="5257"/>
                </a:lnTo>
                <a:lnTo>
                  <a:pt x="595147" y="233654"/>
                </a:lnTo>
                <a:lnTo>
                  <a:pt x="592899" y="255358"/>
                </a:lnTo>
                <a:lnTo>
                  <a:pt x="585419" y="273558"/>
                </a:lnTo>
                <a:lnTo>
                  <a:pt x="571614" y="286080"/>
                </a:lnTo>
                <a:lnTo>
                  <a:pt x="550354" y="290741"/>
                </a:lnTo>
                <a:lnTo>
                  <a:pt x="543293" y="290410"/>
                </a:lnTo>
                <a:lnTo>
                  <a:pt x="535749" y="289369"/>
                </a:lnTo>
                <a:lnTo>
                  <a:pt x="528358" y="287591"/>
                </a:lnTo>
                <a:lnTo>
                  <a:pt x="521792" y="285026"/>
                </a:lnTo>
                <a:lnTo>
                  <a:pt x="521792" y="311835"/>
                </a:lnTo>
                <a:lnTo>
                  <a:pt x="529272" y="314134"/>
                </a:lnTo>
                <a:lnTo>
                  <a:pt x="537451" y="315785"/>
                </a:lnTo>
                <a:lnTo>
                  <a:pt x="545706" y="316776"/>
                </a:lnTo>
                <a:lnTo>
                  <a:pt x="553440" y="317106"/>
                </a:lnTo>
                <a:lnTo>
                  <a:pt x="586181" y="310540"/>
                </a:lnTo>
                <a:lnTo>
                  <a:pt x="608558" y="292569"/>
                </a:lnTo>
                <a:lnTo>
                  <a:pt x="621372" y="265772"/>
                </a:lnTo>
                <a:lnTo>
                  <a:pt x="625462" y="232765"/>
                </a:lnTo>
                <a:lnTo>
                  <a:pt x="625462" y="5257"/>
                </a:lnTo>
                <a:close/>
              </a:path>
              <a:path w="1915160" h="317500">
                <a:moveTo>
                  <a:pt x="858215" y="230568"/>
                </a:moveTo>
                <a:lnTo>
                  <a:pt x="847813" y="192506"/>
                </a:lnTo>
                <a:lnTo>
                  <a:pt x="821778" y="165125"/>
                </a:lnTo>
                <a:lnTo>
                  <a:pt x="787946" y="144272"/>
                </a:lnTo>
                <a:lnTo>
                  <a:pt x="754113" y="125755"/>
                </a:lnTo>
                <a:lnTo>
                  <a:pt x="728091" y="105410"/>
                </a:lnTo>
                <a:lnTo>
                  <a:pt x="717677" y="79057"/>
                </a:lnTo>
                <a:lnTo>
                  <a:pt x="723595" y="54140"/>
                </a:lnTo>
                <a:lnTo>
                  <a:pt x="738974" y="37871"/>
                </a:lnTo>
                <a:lnTo>
                  <a:pt x="760285" y="29019"/>
                </a:lnTo>
                <a:lnTo>
                  <a:pt x="783971" y="26339"/>
                </a:lnTo>
                <a:lnTo>
                  <a:pt x="799490" y="27076"/>
                </a:lnTo>
                <a:lnTo>
                  <a:pt x="814514" y="29248"/>
                </a:lnTo>
                <a:lnTo>
                  <a:pt x="828205" y="32829"/>
                </a:lnTo>
                <a:lnTo>
                  <a:pt x="839749" y="37782"/>
                </a:lnTo>
                <a:lnTo>
                  <a:pt x="844600" y="10083"/>
                </a:lnTo>
                <a:lnTo>
                  <a:pt x="828408" y="5181"/>
                </a:lnTo>
                <a:lnTo>
                  <a:pt x="812203" y="2082"/>
                </a:lnTo>
                <a:lnTo>
                  <a:pt x="797153" y="469"/>
                </a:lnTo>
                <a:lnTo>
                  <a:pt x="784428" y="0"/>
                </a:lnTo>
                <a:lnTo>
                  <a:pt x="746467" y="5562"/>
                </a:lnTo>
                <a:lnTo>
                  <a:pt x="715645" y="21513"/>
                </a:lnTo>
                <a:lnTo>
                  <a:pt x="694931" y="46685"/>
                </a:lnTo>
                <a:lnTo>
                  <a:pt x="687362" y="79933"/>
                </a:lnTo>
                <a:lnTo>
                  <a:pt x="697776" y="114617"/>
                </a:lnTo>
                <a:lnTo>
                  <a:pt x="723798" y="140652"/>
                </a:lnTo>
                <a:lnTo>
                  <a:pt x="757631" y="161505"/>
                </a:lnTo>
                <a:lnTo>
                  <a:pt x="791464" y="180682"/>
                </a:lnTo>
                <a:lnTo>
                  <a:pt x="817499" y="201663"/>
                </a:lnTo>
                <a:lnTo>
                  <a:pt x="827900" y="227952"/>
                </a:lnTo>
                <a:lnTo>
                  <a:pt x="822439" y="256095"/>
                </a:lnTo>
                <a:lnTo>
                  <a:pt x="807593" y="275653"/>
                </a:lnTo>
                <a:lnTo>
                  <a:pt x="785660" y="287045"/>
                </a:lnTo>
                <a:lnTo>
                  <a:pt x="758952" y="290741"/>
                </a:lnTo>
                <a:lnTo>
                  <a:pt x="738873" y="289534"/>
                </a:lnTo>
                <a:lnTo>
                  <a:pt x="721182" y="286029"/>
                </a:lnTo>
                <a:lnTo>
                  <a:pt x="705459" y="280377"/>
                </a:lnTo>
                <a:lnTo>
                  <a:pt x="691311" y="272745"/>
                </a:lnTo>
                <a:lnTo>
                  <a:pt x="688238" y="303923"/>
                </a:lnTo>
                <a:lnTo>
                  <a:pt x="701738" y="308940"/>
                </a:lnTo>
                <a:lnTo>
                  <a:pt x="717829" y="313143"/>
                </a:lnTo>
                <a:lnTo>
                  <a:pt x="736473" y="316026"/>
                </a:lnTo>
                <a:lnTo>
                  <a:pt x="757631" y="317106"/>
                </a:lnTo>
                <a:lnTo>
                  <a:pt x="793369" y="312293"/>
                </a:lnTo>
                <a:lnTo>
                  <a:pt x="825715" y="297053"/>
                </a:lnTo>
                <a:lnTo>
                  <a:pt x="849172" y="270217"/>
                </a:lnTo>
                <a:lnTo>
                  <a:pt x="858215" y="230568"/>
                </a:lnTo>
                <a:close/>
              </a:path>
              <a:path w="1915160" h="317500">
                <a:moveTo>
                  <a:pt x="945565" y="5295"/>
                </a:moveTo>
                <a:lnTo>
                  <a:pt x="915289" y="5295"/>
                </a:lnTo>
                <a:lnTo>
                  <a:pt x="915289" y="306285"/>
                </a:lnTo>
                <a:lnTo>
                  <a:pt x="915289" y="311365"/>
                </a:lnTo>
                <a:lnTo>
                  <a:pt x="945565" y="311365"/>
                </a:lnTo>
                <a:lnTo>
                  <a:pt x="945565" y="306285"/>
                </a:lnTo>
                <a:lnTo>
                  <a:pt x="945565" y="5295"/>
                </a:lnTo>
                <a:close/>
              </a:path>
              <a:path w="1915160" h="317500">
                <a:moveTo>
                  <a:pt x="1656118" y="284645"/>
                </a:moveTo>
                <a:lnTo>
                  <a:pt x="1591411" y="284645"/>
                </a:lnTo>
                <a:lnTo>
                  <a:pt x="1591411" y="157645"/>
                </a:lnTo>
                <a:lnTo>
                  <a:pt x="1560182" y="157645"/>
                </a:lnTo>
                <a:lnTo>
                  <a:pt x="1560182" y="284645"/>
                </a:lnTo>
                <a:lnTo>
                  <a:pt x="1560182" y="311315"/>
                </a:lnTo>
                <a:lnTo>
                  <a:pt x="1656118" y="311315"/>
                </a:lnTo>
                <a:lnTo>
                  <a:pt x="1656118" y="284645"/>
                </a:lnTo>
                <a:close/>
              </a:path>
              <a:path w="1915160" h="317500">
                <a:moveTo>
                  <a:pt x="1771688" y="157645"/>
                </a:moveTo>
                <a:lnTo>
                  <a:pt x="1655660" y="157645"/>
                </a:lnTo>
                <a:lnTo>
                  <a:pt x="1655660" y="184315"/>
                </a:lnTo>
                <a:lnTo>
                  <a:pt x="1698040" y="184315"/>
                </a:lnTo>
                <a:lnTo>
                  <a:pt x="1698040" y="311315"/>
                </a:lnTo>
                <a:lnTo>
                  <a:pt x="1729282" y="311315"/>
                </a:lnTo>
                <a:lnTo>
                  <a:pt x="1729282" y="184315"/>
                </a:lnTo>
                <a:lnTo>
                  <a:pt x="1771688" y="184315"/>
                </a:lnTo>
                <a:lnTo>
                  <a:pt x="1771688" y="157645"/>
                </a:lnTo>
                <a:close/>
              </a:path>
              <a:path w="1915160" h="317500">
                <a:moveTo>
                  <a:pt x="1915134" y="157645"/>
                </a:moveTo>
                <a:lnTo>
                  <a:pt x="1883905" y="157645"/>
                </a:lnTo>
                <a:lnTo>
                  <a:pt x="1883905" y="218605"/>
                </a:lnTo>
                <a:lnTo>
                  <a:pt x="1830578" y="218605"/>
                </a:lnTo>
                <a:lnTo>
                  <a:pt x="1830578" y="157645"/>
                </a:lnTo>
                <a:lnTo>
                  <a:pt x="1799336" y="157645"/>
                </a:lnTo>
                <a:lnTo>
                  <a:pt x="1799336" y="218605"/>
                </a:lnTo>
                <a:lnTo>
                  <a:pt x="1799336" y="245275"/>
                </a:lnTo>
                <a:lnTo>
                  <a:pt x="1799336" y="311315"/>
                </a:lnTo>
                <a:lnTo>
                  <a:pt x="1830578" y="311315"/>
                </a:lnTo>
                <a:lnTo>
                  <a:pt x="1830578" y="245275"/>
                </a:lnTo>
                <a:lnTo>
                  <a:pt x="1883905" y="245275"/>
                </a:lnTo>
                <a:lnTo>
                  <a:pt x="1883905" y="311315"/>
                </a:lnTo>
                <a:lnTo>
                  <a:pt x="1915134" y="311315"/>
                </a:lnTo>
                <a:lnTo>
                  <a:pt x="1915134" y="245275"/>
                </a:lnTo>
                <a:lnTo>
                  <a:pt x="1915134" y="218605"/>
                </a:lnTo>
                <a:lnTo>
                  <a:pt x="1915134" y="1576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02057-FBA5-9EF6-B77E-4F1447803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>
            <a:extLst>
              <a:ext uri="{FF2B5EF4-FFF2-40B4-BE49-F238E27FC236}">
                <a16:creationId xmlns:a16="http://schemas.microsoft.com/office/drawing/2014/main" id="{541296BC-6088-CEE3-2CA7-526D0C44C977}"/>
              </a:ext>
            </a:extLst>
          </p:cNvPr>
          <p:cNvSpPr txBox="1"/>
          <p:nvPr/>
        </p:nvSpPr>
        <p:spPr>
          <a:xfrm>
            <a:off x="3087116" y="3761450"/>
            <a:ext cx="2007235" cy="5687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0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sz="100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3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B591F60E-DC18-C161-C4A1-6B15C5BF4B84}"/>
              </a:ext>
            </a:extLst>
          </p:cNvPr>
          <p:cNvSpPr txBox="1"/>
          <p:nvPr/>
        </p:nvSpPr>
        <p:spPr>
          <a:xfrm>
            <a:off x="3087115" y="4419600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959599C0-E398-318C-BA1D-A1C41B7DD08E}"/>
              </a:ext>
            </a:extLst>
          </p:cNvPr>
          <p:cNvSpPr txBox="1"/>
          <p:nvPr/>
        </p:nvSpPr>
        <p:spPr>
          <a:xfrm>
            <a:off x="5360873" y="3761371"/>
            <a:ext cx="2158065" cy="6379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CF1FFB44-6105-30FE-20B6-357BC37C014F}"/>
              </a:ext>
            </a:extLst>
          </p:cNvPr>
          <p:cNvSpPr/>
          <p:nvPr/>
        </p:nvSpPr>
        <p:spPr>
          <a:xfrm>
            <a:off x="3026664" y="1358900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>
                <a:moveTo>
                  <a:pt x="444398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ACA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4A910D42-9A8D-DE6D-B574-1C22793F472B}"/>
              </a:ext>
            </a:extLst>
          </p:cNvPr>
          <p:cNvSpPr/>
          <p:nvPr/>
        </p:nvSpPr>
        <p:spPr>
          <a:xfrm>
            <a:off x="3026664" y="1923415"/>
            <a:ext cx="4444365" cy="0"/>
          </a:xfrm>
          <a:custGeom>
            <a:avLst/>
            <a:gdLst/>
            <a:ahLst/>
            <a:cxnLst/>
            <a:rect l="l" t="t" r="r" b="b"/>
            <a:pathLst>
              <a:path w="4444365">
                <a:moveTo>
                  <a:pt x="444398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ACA5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BE8D37D2-EBB8-CB5B-97FD-D3781AAA7A85}"/>
              </a:ext>
            </a:extLst>
          </p:cNvPr>
          <p:cNvSpPr/>
          <p:nvPr/>
        </p:nvSpPr>
        <p:spPr>
          <a:xfrm>
            <a:off x="466344" y="1358900"/>
            <a:ext cx="1957070" cy="0"/>
          </a:xfrm>
          <a:custGeom>
            <a:avLst/>
            <a:gdLst/>
            <a:ahLst/>
            <a:cxnLst/>
            <a:rect l="l" t="t" r="r" b="b"/>
            <a:pathLst>
              <a:path w="1957070">
                <a:moveTo>
                  <a:pt x="195681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438F6A91-91E3-1E4A-1F1D-84FCA4B75160}"/>
              </a:ext>
            </a:extLst>
          </p:cNvPr>
          <p:cNvSpPr/>
          <p:nvPr/>
        </p:nvSpPr>
        <p:spPr>
          <a:xfrm>
            <a:off x="466344" y="1923415"/>
            <a:ext cx="1957070" cy="0"/>
          </a:xfrm>
          <a:custGeom>
            <a:avLst/>
            <a:gdLst/>
            <a:ahLst/>
            <a:cxnLst/>
            <a:rect l="l" t="t" r="r" b="b"/>
            <a:pathLst>
              <a:path w="1957070">
                <a:moveTo>
                  <a:pt x="195681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E0061D31-1F9D-EACC-A16F-3045C28C544A}"/>
              </a:ext>
            </a:extLst>
          </p:cNvPr>
          <p:cNvSpPr txBox="1"/>
          <p:nvPr/>
        </p:nvSpPr>
        <p:spPr>
          <a:xfrm>
            <a:off x="394540" y="1099212"/>
            <a:ext cx="210067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Arial"/>
                <a:cs typeface="Arial"/>
              </a:rPr>
              <a:t>In partnership with </a:t>
            </a: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[ADD COMPANY]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F7FABADF-B60D-5FAB-AC58-5DBA009C7426}"/>
              </a:ext>
            </a:extLst>
          </p:cNvPr>
          <p:cNvSpPr txBox="1"/>
          <p:nvPr/>
        </p:nvSpPr>
        <p:spPr>
          <a:xfrm>
            <a:off x="3026664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LAST NAME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rgbClr val="716A66"/>
                </a:solidFill>
                <a:latin typeface="Arial"/>
                <a:cs typeface="Arial"/>
              </a:rPr>
              <a:t>Title</a:t>
            </a:r>
            <a:endParaRPr sz="700">
              <a:latin typeface="Arial"/>
              <a:cs typeface="Arial"/>
            </a:endParaRP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702C9AA5-0F20-17EF-93CB-066169549DE3}"/>
              </a:ext>
            </a:extLst>
          </p:cNvPr>
          <p:cNvSpPr txBox="1"/>
          <p:nvPr/>
        </p:nvSpPr>
        <p:spPr>
          <a:xfrm>
            <a:off x="432308" y="2197003"/>
            <a:ext cx="2102485" cy="145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565"/>
              </a:lnSpc>
              <a:spcBef>
                <a:spcPts val="100"/>
              </a:spcBef>
            </a:pPr>
            <a:r>
              <a:rPr lang="en-US" sz="1400" b="1" spc="75" dirty="0">
                <a:solidFill>
                  <a:srgbClr val="FFFFFF"/>
                </a:solidFill>
                <a:latin typeface="Arial"/>
                <a:cs typeface="Arial"/>
              </a:rPr>
              <a:t>DAY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3725"/>
              </a:lnSpc>
            </a:pPr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r>
              <a:rPr sz="32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b="1" spc="-25" dirty="0">
                <a:solidFill>
                  <a:srgbClr val="FFFFFF"/>
                </a:solidFill>
                <a:latin typeface="Arial"/>
                <a:cs typeface="Arial"/>
              </a:rPr>
              <a:t>00</a:t>
            </a:r>
            <a:endParaRPr lang="en-US"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00"/>
              </a:spcBef>
            </a:pPr>
            <a:r>
              <a:rPr lang="en-US" sz="1700" dirty="0">
                <a:solidFill>
                  <a:srgbClr val="FFFFFF"/>
                </a:solidFill>
                <a:latin typeface="Arial"/>
                <a:cs typeface="Arial"/>
              </a:rPr>
              <a:t>Event Description</a:t>
            </a:r>
            <a:endParaRPr lang="en-US" sz="1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75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DRESS: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20"/>
              </a:spcBef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Add Dress Code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5" name="object 45">
            <a:extLst>
              <a:ext uri="{FF2B5EF4-FFF2-40B4-BE49-F238E27FC236}">
                <a16:creationId xmlns:a16="http://schemas.microsoft.com/office/drawing/2014/main" id="{189E526B-BFA4-D284-0381-5C888A2C4CA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5911" y="483123"/>
            <a:ext cx="1746702" cy="623135"/>
          </a:xfrm>
          <a:prstGeom prst="rect">
            <a:avLst/>
          </a:prstGeom>
        </p:spPr>
      </p:pic>
      <p:pic>
        <p:nvPicPr>
          <p:cNvPr id="39" name="Picture 38" descr="A white text with black text&#10;&#10;AI-generated content may be incorrect.">
            <a:extLst>
              <a:ext uri="{FF2B5EF4-FFF2-40B4-BE49-F238E27FC236}">
                <a16:creationId xmlns:a16="http://schemas.microsoft.com/office/drawing/2014/main" id="{2A06F088-2622-24C7-313A-BCC9FA7A92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" t="2136" r="110" b="2136"/>
          <a:stretch>
            <a:fillRect/>
          </a:stretch>
        </p:blipFill>
        <p:spPr>
          <a:xfrm>
            <a:off x="5822018" y="316615"/>
            <a:ext cx="1657491" cy="807665"/>
          </a:xfrm>
          <a:custGeom>
            <a:avLst/>
            <a:gdLst>
              <a:gd name="connsiteX0" fmla="*/ 0 w 1657491"/>
              <a:gd name="connsiteY0" fmla="*/ 0 h 807665"/>
              <a:gd name="connsiteX1" fmla="*/ 1657491 w 1657491"/>
              <a:gd name="connsiteY1" fmla="*/ 0 h 807665"/>
              <a:gd name="connsiteX2" fmla="*/ 1657491 w 1657491"/>
              <a:gd name="connsiteY2" fmla="*/ 807665 h 807665"/>
              <a:gd name="connsiteX3" fmla="*/ 0 w 1657491"/>
              <a:gd name="connsiteY3" fmla="*/ 807665 h 80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7491" h="807665">
                <a:moveTo>
                  <a:pt x="0" y="0"/>
                </a:moveTo>
                <a:lnTo>
                  <a:pt x="1657491" y="0"/>
                </a:lnTo>
                <a:lnTo>
                  <a:pt x="1657491" y="807665"/>
                </a:lnTo>
                <a:lnTo>
                  <a:pt x="0" y="807665"/>
                </a:lnTo>
                <a:close/>
              </a:path>
            </a:pathLst>
          </a:custGeom>
        </p:spPr>
      </p:pic>
      <p:pic>
        <p:nvPicPr>
          <p:cNvPr id="42" name="Picture 41" descr="A grey and white text&#10;&#10;AI-generated content may be incorrect.">
            <a:extLst>
              <a:ext uri="{FF2B5EF4-FFF2-40B4-BE49-F238E27FC236}">
                <a16:creationId xmlns:a16="http://schemas.microsoft.com/office/drawing/2014/main" id="{74214EAC-0633-7BEA-A323-D10EC5BFF5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" t="3180" r="4838" b="5088"/>
          <a:stretch/>
        </p:blipFill>
        <p:spPr>
          <a:xfrm>
            <a:off x="1" y="7282689"/>
            <a:ext cx="2743200" cy="2775712"/>
          </a:xfrm>
          <a:prstGeom prst="rect">
            <a:avLst/>
          </a:prstGeom>
        </p:spPr>
      </p:pic>
      <p:sp>
        <p:nvSpPr>
          <p:cNvPr id="13" name="object 30">
            <a:extLst>
              <a:ext uri="{FF2B5EF4-FFF2-40B4-BE49-F238E27FC236}">
                <a16:creationId xmlns:a16="http://schemas.microsoft.com/office/drawing/2014/main" id="{4C9DD866-EA57-C5C0-819C-5334C1658D3F}"/>
              </a:ext>
            </a:extLst>
          </p:cNvPr>
          <p:cNvSpPr txBox="1"/>
          <p:nvPr/>
        </p:nvSpPr>
        <p:spPr>
          <a:xfrm>
            <a:off x="3943181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LAST NAME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rgbClr val="716A66"/>
                </a:solidFill>
                <a:latin typeface="Arial"/>
                <a:cs typeface="Arial"/>
              </a:rPr>
              <a:t>Title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30">
            <a:extLst>
              <a:ext uri="{FF2B5EF4-FFF2-40B4-BE49-F238E27FC236}">
                <a16:creationId xmlns:a16="http://schemas.microsoft.com/office/drawing/2014/main" id="{555A3EC3-B20B-EF0D-9742-935F7A5E1558}"/>
              </a:ext>
            </a:extLst>
          </p:cNvPr>
          <p:cNvSpPr txBox="1"/>
          <p:nvPr/>
        </p:nvSpPr>
        <p:spPr>
          <a:xfrm>
            <a:off x="4859698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LAST NAME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rgbClr val="716A66"/>
                </a:solidFill>
                <a:latin typeface="Arial"/>
                <a:cs typeface="Arial"/>
              </a:rPr>
              <a:t>Title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30">
            <a:extLst>
              <a:ext uri="{FF2B5EF4-FFF2-40B4-BE49-F238E27FC236}">
                <a16:creationId xmlns:a16="http://schemas.microsoft.com/office/drawing/2014/main" id="{7345AE8A-3CDC-C3DF-F819-A2E8162D7B10}"/>
              </a:ext>
            </a:extLst>
          </p:cNvPr>
          <p:cNvSpPr txBox="1"/>
          <p:nvPr/>
        </p:nvSpPr>
        <p:spPr>
          <a:xfrm>
            <a:off x="5776215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LAST NAME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rgbClr val="716A66"/>
                </a:solidFill>
                <a:latin typeface="Arial"/>
                <a:cs typeface="Arial"/>
              </a:rPr>
              <a:t>Title</a:t>
            </a:r>
            <a:endParaRPr sz="700">
              <a:latin typeface="Arial"/>
              <a:cs typeface="Arial"/>
            </a:endParaRPr>
          </a:p>
        </p:txBody>
      </p:sp>
      <p:sp>
        <p:nvSpPr>
          <p:cNvPr id="41" name="object 30">
            <a:extLst>
              <a:ext uri="{FF2B5EF4-FFF2-40B4-BE49-F238E27FC236}">
                <a16:creationId xmlns:a16="http://schemas.microsoft.com/office/drawing/2014/main" id="{BE5E2F7D-E2EF-B0BD-3AC8-F004FEF81384}"/>
              </a:ext>
            </a:extLst>
          </p:cNvPr>
          <p:cNvSpPr txBox="1"/>
          <p:nvPr/>
        </p:nvSpPr>
        <p:spPr>
          <a:xfrm>
            <a:off x="6692730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rgbClr val="716A66"/>
                </a:solidFill>
                <a:latin typeface="Arial"/>
                <a:cs typeface="Arial"/>
              </a:rPr>
              <a:t>LAST NAME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rgbClr val="716A66"/>
                </a:solidFill>
                <a:latin typeface="Arial"/>
                <a:cs typeface="Arial"/>
              </a:rPr>
              <a:t>Title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30">
            <a:extLst>
              <a:ext uri="{FF2B5EF4-FFF2-40B4-BE49-F238E27FC236}">
                <a16:creationId xmlns:a16="http://schemas.microsoft.com/office/drawing/2014/main" id="{2B62290A-87A4-1C86-3438-C1FFE18B07F8}"/>
              </a:ext>
            </a:extLst>
          </p:cNvPr>
          <p:cNvSpPr txBox="1"/>
          <p:nvPr/>
        </p:nvSpPr>
        <p:spPr>
          <a:xfrm>
            <a:off x="537464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  <a:t>LAST NAME</a:t>
            </a:r>
            <a:endParaRPr sz="8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  <a:endParaRPr sz="7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4" name="object 30">
            <a:extLst>
              <a:ext uri="{FF2B5EF4-FFF2-40B4-BE49-F238E27FC236}">
                <a16:creationId xmlns:a16="http://schemas.microsoft.com/office/drawing/2014/main" id="{B8F28D3F-FF7A-6A15-CA25-605202E1C0BB}"/>
              </a:ext>
            </a:extLst>
          </p:cNvPr>
          <p:cNvSpPr txBox="1"/>
          <p:nvPr/>
        </p:nvSpPr>
        <p:spPr>
          <a:xfrm>
            <a:off x="1528064" y="1438929"/>
            <a:ext cx="710407" cy="37189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800"/>
              </a:lnSpc>
              <a:spcBef>
                <a:spcPts val="260"/>
              </a:spcBef>
            </a:pPr>
            <a: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  <a:t>FIRST NAME</a:t>
            </a:r>
            <a:b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800" b="1" spc="-10" dirty="0">
                <a:solidFill>
                  <a:schemeClr val="bg1"/>
                </a:solidFill>
                <a:latin typeface="Arial"/>
                <a:cs typeface="Arial"/>
              </a:rPr>
              <a:t>LAST NAME</a:t>
            </a:r>
            <a:endParaRPr sz="8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lang="en-US" sz="700" spc="-10" dirty="0">
                <a:solidFill>
                  <a:schemeClr val="bg1"/>
                </a:solidFill>
                <a:latin typeface="Arial"/>
                <a:cs typeface="Arial"/>
              </a:rPr>
              <a:t>Title</a:t>
            </a:r>
            <a:endParaRPr sz="7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6" name="object 35">
            <a:extLst>
              <a:ext uri="{FF2B5EF4-FFF2-40B4-BE49-F238E27FC236}">
                <a16:creationId xmlns:a16="http://schemas.microsoft.com/office/drawing/2014/main" id="{C3C2B68A-1EB1-A84E-8BFA-07FEA7C09A12}"/>
              </a:ext>
            </a:extLst>
          </p:cNvPr>
          <p:cNvSpPr txBox="1"/>
          <p:nvPr/>
        </p:nvSpPr>
        <p:spPr>
          <a:xfrm>
            <a:off x="432308" y="5253470"/>
            <a:ext cx="2102485" cy="145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565"/>
              </a:lnSpc>
              <a:spcBef>
                <a:spcPts val="100"/>
              </a:spcBef>
            </a:pPr>
            <a:r>
              <a:rPr lang="en-US" sz="1400" b="1" spc="75" dirty="0">
                <a:solidFill>
                  <a:srgbClr val="FFFFFF"/>
                </a:solidFill>
                <a:latin typeface="Arial"/>
                <a:cs typeface="Arial"/>
              </a:rPr>
              <a:t>DAY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3725"/>
              </a:lnSpc>
            </a:pPr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r>
              <a:rPr sz="32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200" b="1" spc="-25" dirty="0">
                <a:solidFill>
                  <a:srgbClr val="FFFFFF"/>
                </a:solidFill>
                <a:latin typeface="Arial"/>
                <a:cs typeface="Arial"/>
              </a:rPr>
              <a:t>00</a:t>
            </a:r>
            <a:endParaRPr lang="en-US" sz="3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00"/>
              </a:spcBef>
            </a:pPr>
            <a:r>
              <a:rPr lang="en-US" sz="1700" dirty="0">
                <a:solidFill>
                  <a:srgbClr val="FFFFFF"/>
                </a:solidFill>
                <a:latin typeface="Arial"/>
                <a:cs typeface="Arial"/>
              </a:rPr>
              <a:t>Event Description</a:t>
            </a:r>
            <a:endParaRPr lang="en-US" sz="1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975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DRESS: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20"/>
              </a:spcBef>
            </a:pPr>
            <a:r>
              <a:rPr lang="en-US" sz="900" dirty="0">
                <a:solidFill>
                  <a:srgbClr val="FFFFFF"/>
                </a:solidFill>
                <a:latin typeface="Arial"/>
                <a:cs typeface="Arial"/>
              </a:rPr>
              <a:t>Add Dress Code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7">
            <a:extLst>
              <a:ext uri="{FF2B5EF4-FFF2-40B4-BE49-F238E27FC236}">
                <a16:creationId xmlns:a16="http://schemas.microsoft.com/office/drawing/2014/main" id="{C16E4503-7CAF-5768-E9A9-0AA78994E96E}"/>
              </a:ext>
            </a:extLst>
          </p:cNvPr>
          <p:cNvSpPr txBox="1"/>
          <p:nvPr/>
        </p:nvSpPr>
        <p:spPr>
          <a:xfrm>
            <a:off x="5364649" y="4419600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150DF-2FA8-7616-44B4-E99DE4703F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1CE14B-5002-66E5-67D2-1C4068997A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22FFDCA-497E-4AEA-06B5-1E09998182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048000" y="5331646"/>
            <a:ext cx="2209800" cy="139954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E6FD921-A1C4-AEC4-D80E-5E8905A58D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7067" y="5331646"/>
            <a:ext cx="2209800" cy="139954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E2A140C4-6645-2DAD-3D4B-9DD85D7BE671}"/>
              </a:ext>
            </a:extLst>
          </p:cNvPr>
          <p:cNvSpPr txBox="1"/>
          <p:nvPr/>
        </p:nvSpPr>
        <p:spPr>
          <a:xfrm>
            <a:off x="3087116" y="6900229"/>
            <a:ext cx="2007235" cy="5687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0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sz="100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3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E75AD88C-221C-A210-EF56-289216F1C7A6}"/>
              </a:ext>
            </a:extLst>
          </p:cNvPr>
          <p:cNvSpPr txBox="1"/>
          <p:nvPr/>
        </p:nvSpPr>
        <p:spPr>
          <a:xfrm>
            <a:off x="3087115" y="7558379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AFC4038E-3FAD-0421-5A55-3665A4548BE6}"/>
              </a:ext>
            </a:extLst>
          </p:cNvPr>
          <p:cNvSpPr txBox="1"/>
          <p:nvPr/>
        </p:nvSpPr>
        <p:spPr>
          <a:xfrm>
            <a:off x="5360873" y="6900150"/>
            <a:ext cx="2158065" cy="6379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25" name="object 7">
            <a:extLst>
              <a:ext uri="{FF2B5EF4-FFF2-40B4-BE49-F238E27FC236}">
                <a16:creationId xmlns:a16="http://schemas.microsoft.com/office/drawing/2014/main" id="{7084D460-C0A4-A473-F30B-974BAD2E5CAD}"/>
              </a:ext>
            </a:extLst>
          </p:cNvPr>
          <p:cNvSpPr txBox="1"/>
          <p:nvPr/>
        </p:nvSpPr>
        <p:spPr>
          <a:xfrm>
            <a:off x="5364649" y="7558379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27" name="object 6">
            <a:extLst>
              <a:ext uri="{FF2B5EF4-FFF2-40B4-BE49-F238E27FC236}">
                <a16:creationId xmlns:a16="http://schemas.microsoft.com/office/drawing/2014/main" id="{B1A8ECE9-48D2-C7E3-5E33-7A81D9131B30}"/>
              </a:ext>
            </a:extLst>
          </p:cNvPr>
          <p:cNvSpPr txBox="1"/>
          <p:nvPr/>
        </p:nvSpPr>
        <p:spPr>
          <a:xfrm>
            <a:off x="3087116" y="8305696"/>
            <a:ext cx="2007235" cy="56874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0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sz="100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3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6A148392-FFF8-0489-9572-81A60C5F2FC4}"/>
              </a:ext>
            </a:extLst>
          </p:cNvPr>
          <p:cNvSpPr txBox="1"/>
          <p:nvPr/>
        </p:nvSpPr>
        <p:spPr>
          <a:xfrm>
            <a:off x="3087115" y="8963846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29" name="object 9">
            <a:extLst>
              <a:ext uri="{FF2B5EF4-FFF2-40B4-BE49-F238E27FC236}">
                <a16:creationId xmlns:a16="http://schemas.microsoft.com/office/drawing/2014/main" id="{CEF2566D-2270-A24E-975E-C6E088597B66}"/>
              </a:ext>
            </a:extLst>
          </p:cNvPr>
          <p:cNvSpPr txBox="1"/>
          <p:nvPr/>
        </p:nvSpPr>
        <p:spPr>
          <a:xfrm>
            <a:off x="5360873" y="8305617"/>
            <a:ext cx="2158065" cy="63799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  <p:sp>
        <p:nvSpPr>
          <p:cNvPr id="31" name="object 7">
            <a:extLst>
              <a:ext uri="{FF2B5EF4-FFF2-40B4-BE49-F238E27FC236}">
                <a16:creationId xmlns:a16="http://schemas.microsoft.com/office/drawing/2014/main" id="{91E74577-3949-B3FB-0B43-DFE6473B89DC}"/>
              </a:ext>
            </a:extLst>
          </p:cNvPr>
          <p:cNvSpPr txBox="1"/>
          <p:nvPr/>
        </p:nvSpPr>
        <p:spPr>
          <a:xfrm>
            <a:off x="5364649" y="8963846"/>
            <a:ext cx="2224849" cy="637354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95"/>
              </a:spcBef>
            </a:pPr>
            <a:r>
              <a:rPr lang="en-US" sz="1050" b="1" spc="70" dirty="0">
                <a:solidFill>
                  <a:srgbClr val="716A66"/>
                </a:solidFill>
                <a:latin typeface="Arial"/>
                <a:cs typeface="Arial"/>
              </a:rPr>
              <a:t>0:00</a:t>
            </a:r>
            <a:r>
              <a:rPr lang="en-US" sz="1050" b="1" spc="200" dirty="0">
                <a:solidFill>
                  <a:srgbClr val="716A66"/>
                </a:solidFill>
                <a:latin typeface="Arial"/>
                <a:cs typeface="Arial"/>
              </a:rPr>
              <a:t> </a:t>
            </a:r>
            <a:r>
              <a:rPr lang="en-US" sz="1050" b="1" spc="15" dirty="0">
                <a:solidFill>
                  <a:srgbClr val="716A66"/>
                </a:solidFill>
                <a:latin typeface="Arial"/>
                <a:cs typeface="Arial"/>
              </a:rPr>
              <a:t>PM </a:t>
            </a:r>
            <a:endParaRPr lang="en-US"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600" b="1" spc="-10" dirty="0">
                <a:solidFill>
                  <a:srgbClr val="716A66"/>
                </a:solidFill>
                <a:latin typeface="Arial"/>
                <a:cs typeface="Arial"/>
              </a:rPr>
              <a:t>Event Description</a:t>
            </a:r>
            <a:endParaRPr lang="en-US"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en-US" sz="900" dirty="0">
                <a:solidFill>
                  <a:srgbClr val="716A66"/>
                </a:solidFill>
                <a:latin typeface="Arial"/>
                <a:cs typeface="Arial"/>
              </a:rPr>
              <a:t>Event Details &amp; Additional Information</a:t>
            </a:r>
            <a:endParaRPr lang="en-US"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553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EF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177</Words>
  <Application>Microsoft Macintosh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Greg Matheny</cp:lastModifiedBy>
  <cp:revision>3</cp:revision>
  <dcterms:created xsi:type="dcterms:W3CDTF">2025-04-01T15:17:03Z</dcterms:created>
  <dcterms:modified xsi:type="dcterms:W3CDTF">2025-04-23T15:00:56Z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2025-04-01T00:00:00Z</vt:filetime>
  </property>
  <property fmtid="{D5CDD505-2E9C-101B-9397-08002B2CF9AE}" pid="3" name="Creator">
    <vt:lpwstr>Adobe InDesign 20.2 (Macintosh)</vt:lpwstr>
  </property>
  <property fmtid="{D5CDD505-2E9C-101B-9397-08002B2CF9AE}" pid="4" name="LastSaved">
    <vt:filetime>2025-04-01T00:00:00Z</vt:filetime>
  </property>
  <property fmtid="{D5CDD505-2E9C-101B-9397-08002B2CF9AE}" pid="5" name="Producer">
    <vt:lpwstr>Adobe PDF Library 17.0</vt:lpwstr>
  </property>
</Properties>
</file>