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486400" cy="3657600"/>
  <p:notesSz cx="5486400" cy="3657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93" d="100"/>
          <a:sy n="193" d="100"/>
        </p:scale>
        <p:origin x="960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480" y="1133856"/>
            <a:ext cx="4663440" cy="768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92A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960" y="2048256"/>
            <a:ext cx="384048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56031" y="3200400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>
                <a:moveTo>
                  <a:pt x="0" y="0"/>
                </a:moveTo>
                <a:lnTo>
                  <a:pt x="2258568" y="0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92A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92A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320" y="841248"/>
            <a:ext cx="2386584" cy="2414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5496" y="841248"/>
            <a:ext cx="2386584" cy="2414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92A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491" y="162069"/>
            <a:ext cx="1969770" cy="132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92A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320" y="841248"/>
            <a:ext cx="4937760" cy="2414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5376" y="3401568"/>
            <a:ext cx="1755648" cy="18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320" y="3401568"/>
            <a:ext cx="1261872" cy="18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50208" y="3401568"/>
            <a:ext cx="1261872" cy="18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919"/>
            <a:ext cx="5486400" cy="1965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269999-71AF-8EDC-793C-D2FA2D0AB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66105"/>
            <a:ext cx="2420686" cy="893194"/>
          </a:xfrm>
          <a:prstGeom prst="rect">
            <a:avLst/>
          </a:prstGeom>
        </p:spPr>
      </p:pic>
      <p:pic>
        <p:nvPicPr>
          <p:cNvPr id="16" name="Picture 15" descr="A grey letter on a white background&#10;&#10;AI-generated content may be incorrect.">
            <a:extLst>
              <a:ext uri="{FF2B5EF4-FFF2-40B4-BE49-F238E27FC236}">
                <a16:creationId xmlns:a16="http://schemas.microsoft.com/office/drawing/2014/main" id="{1BD02BC1-E4E4-8276-DB23-8D323218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4" y="224313"/>
            <a:ext cx="990600" cy="164486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8110625B-1CE3-DE51-0D5C-D0CC7B336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"/>
          <a:stretch>
            <a:fillRect/>
          </a:stretch>
        </p:blipFill>
        <p:spPr>
          <a:xfrm>
            <a:off x="3890185" y="106113"/>
            <a:ext cx="1295400" cy="317565"/>
          </a:xfrm>
          <a:custGeom>
            <a:avLst/>
            <a:gdLst>
              <a:gd name="connsiteX0" fmla="*/ 0 w 1295400"/>
              <a:gd name="connsiteY0" fmla="*/ 0 h 317565"/>
              <a:gd name="connsiteX1" fmla="*/ 1295400 w 1295400"/>
              <a:gd name="connsiteY1" fmla="*/ 0 h 317565"/>
              <a:gd name="connsiteX2" fmla="*/ 1295400 w 1295400"/>
              <a:gd name="connsiteY2" fmla="*/ 317565 h 317565"/>
              <a:gd name="connsiteX3" fmla="*/ 0 w 1295400"/>
              <a:gd name="connsiteY3" fmla="*/ 317565 h 31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17565">
                <a:moveTo>
                  <a:pt x="0" y="0"/>
                </a:moveTo>
                <a:lnTo>
                  <a:pt x="1295400" y="0"/>
                </a:lnTo>
                <a:lnTo>
                  <a:pt x="1295400" y="317565"/>
                </a:lnTo>
                <a:lnTo>
                  <a:pt x="0" y="317565"/>
                </a:lnTo>
                <a:close/>
              </a:path>
            </a:pathLst>
          </a:cu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0D3C6D3C-C640-909B-1EAE-66CF68920C15}"/>
              </a:ext>
            </a:extLst>
          </p:cNvPr>
          <p:cNvSpPr txBox="1"/>
          <p:nvPr/>
        </p:nvSpPr>
        <p:spPr>
          <a:xfrm>
            <a:off x="2941775" y="2853317"/>
            <a:ext cx="2107565" cy="3187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enjoyed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getting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know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look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forward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continuing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conversation.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607D3453-46EC-767F-E767-33054297CE6C}"/>
              </a:ext>
            </a:extLst>
          </p:cNvPr>
          <p:cNvSpPr txBox="1"/>
          <p:nvPr/>
        </p:nvSpPr>
        <p:spPr>
          <a:xfrm>
            <a:off x="3890185" y="3247652"/>
            <a:ext cx="101219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09A"/>
                </a:solidFill>
                <a:latin typeface="Arial"/>
                <a:cs typeface="Arial"/>
              </a:rPr>
              <a:t>—</a:t>
            </a:r>
            <a:r>
              <a:rPr sz="800" b="1" spc="-4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92A09A"/>
                </a:solidFill>
                <a:latin typeface="Arial"/>
                <a:cs typeface="Arial"/>
              </a:rPr>
              <a:t>Aneetha McLellan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2919"/>
            <a:ext cx="5486400" cy="1965960"/>
          </a:xfrm>
          <a:prstGeom prst="rect">
            <a:avLst/>
          </a:pr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630FD2AA-E3F6-879B-1352-67F430AAA7D5}"/>
              </a:ext>
            </a:extLst>
          </p:cNvPr>
          <p:cNvSpPr txBox="1"/>
          <p:nvPr/>
        </p:nvSpPr>
        <p:spPr>
          <a:xfrm>
            <a:off x="2941775" y="2853317"/>
            <a:ext cx="2107565" cy="3187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enjoyed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getting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know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look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forward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continuing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conversation.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5AD80D-7938-D74C-EDFD-B8C3BD49C7C0}"/>
              </a:ext>
            </a:extLst>
          </p:cNvPr>
          <p:cNvSpPr txBox="1"/>
          <p:nvPr/>
        </p:nvSpPr>
        <p:spPr>
          <a:xfrm>
            <a:off x="3890185" y="3247652"/>
            <a:ext cx="101219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09A"/>
                </a:solidFill>
                <a:latin typeface="Arial"/>
                <a:cs typeface="Arial"/>
              </a:rPr>
              <a:t>—</a:t>
            </a:r>
            <a:r>
              <a:rPr sz="800" b="1" spc="-4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92A09A"/>
                </a:solidFill>
                <a:latin typeface="Arial"/>
                <a:cs typeface="Arial"/>
              </a:rPr>
              <a:t>Aneetha McLellan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FD696B-A5D7-71BA-BE7F-9DA41372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66105"/>
            <a:ext cx="2420686" cy="893194"/>
          </a:xfrm>
          <a:prstGeom prst="rect">
            <a:avLst/>
          </a:prstGeom>
        </p:spPr>
      </p:pic>
      <p:pic>
        <p:nvPicPr>
          <p:cNvPr id="21" name="Picture 20" descr="A grey letter on a white background&#10;&#10;AI-generated content may be incorrect.">
            <a:extLst>
              <a:ext uri="{FF2B5EF4-FFF2-40B4-BE49-F238E27FC236}">
                <a16:creationId xmlns:a16="http://schemas.microsoft.com/office/drawing/2014/main" id="{06145C4E-18C0-3FC5-C681-1CB78D422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4" y="224313"/>
            <a:ext cx="990600" cy="164486"/>
          </a:xfrm>
          <a:prstGeom prst="rect">
            <a:avLst/>
          </a:prstGeom>
        </p:spPr>
      </p:pic>
      <p:pic>
        <p:nvPicPr>
          <p:cNvPr id="22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2EF21A71-4B4D-FE52-F1D5-9B188A3D5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"/>
          <a:stretch>
            <a:fillRect/>
          </a:stretch>
        </p:blipFill>
        <p:spPr>
          <a:xfrm>
            <a:off x="3890185" y="106113"/>
            <a:ext cx="1295400" cy="317565"/>
          </a:xfrm>
          <a:custGeom>
            <a:avLst/>
            <a:gdLst>
              <a:gd name="connsiteX0" fmla="*/ 0 w 1295400"/>
              <a:gd name="connsiteY0" fmla="*/ 0 h 317565"/>
              <a:gd name="connsiteX1" fmla="*/ 1295400 w 1295400"/>
              <a:gd name="connsiteY1" fmla="*/ 0 h 317565"/>
              <a:gd name="connsiteX2" fmla="*/ 1295400 w 1295400"/>
              <a:gd name="connsiteY2" fmla="*/ 317565 h 317565"/>
              <a:gd name="connsiteX3" fmla="*/ 0 w 1295400"/>
              <a:gd name="connsiteY3" fmla="*/ 317565 h 31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17565">
                <a:moveTo>
                  <a:pt x="0" y="0"/>
                </a:moveTo>
                <a:lnTo>
                  <a:pt x="1295400" y="0"/>
                </a:lnTo>
                <a:lnTo>
                  <a:pt x="1295400" y="317565"/>
                </a:lnTo>
                <a:lnTo>
                  <a:pt x="0" y="31756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2743200" cy="3657600"/>
          </a:xfrm>
          <a:prstGeom prst="rect">
            <a:avLst/>
          </a:prstGeom>
        </p:spPr>
      </p:pic>
      <p:pic>
        <p:nvPicPr>
          <p:cNvPr id="14" name="Picture 13" descr="A grey letter on a white background&#10;&#10;AI-generated content may be incorrect.">
            <a:extLst>
              <a:ext uri="{FF2B5EF4-FFF2-40B4-BE49-F238E27FC236}">
                <a16:creationId xmlns:a16="http://schemas.microsoft.com/office/drawing/2014/main" id="{22F3A325-BB67-470C-6F61-DEC1AC54C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9" y="196428"/>
            <a:ext cx="744286" cy="123586"/>
          </a:xfrm>
          <a:prstGeom prst="rect">
            <a:avLst/>
          </a:prstGeom>
        </p:spPr>
      </p:pic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8E71C7B9-2A0B-780B-1EC0-9FE49C0A9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"/>
          <a:stretch>
            <a:fillRect/>
          </a:stretch>
        </p:blipFill>
        <p:spPr>
          <a:xfrm>
            <a:off x="1390629" y="133656"/>
            <a:ext cx="1008957" cy="247344"/>
          </a:xfrm>
          <a:custGeom>
            <a:avLst/>
            <a:gdLst>
              <a:gd name="connsiteX0" fmla="*/ 0 w 1295400"/>
              <a:gd name="connsiteY0" fmla="*/ 0 h 317565"/>
              <a:gd name="connsiteX1" fmla="*/ 1295400 w 1295400"/>
              <a:gd name="connsiteY1" fmla="*/ 0 h 317565"/>
              <a:gd name="connsiteX2" fmla="*/ 1295400 w 1295400"/>
              <a:gd name="connsiteY2" fmla="*/ 317565 h 317565"/>
              <a:gd name="connsiteX3" fmla="*/ 0 w 1295400"/>
              <a:gd name="connsiteY3" fmla="*/ 317565 h 31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17565">
                <a:moveTo>
                  <a:pt x="0" y="0"/>
                </a:moveTo>
                <a:lnTo>
                  <a:pt x="1295400" y="0"/>
                </a:lnTo>
                <a:lnTo>
                  <a:pt x="1295400" y="317565"/>
                </a:lnTo>
                <a:lnTo>
                  <a:pt x="0" y="317565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AF54B9-AEAF-D5C4-BBFE-28EFEE625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4" y="724508"/>
            <a:ext cx="2044974" cy="1414674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E921A4E-9789-9F41-5810-FCAECC7D246F}"/>
              </a:ext>
            </a:extLst>
          </p:cNvPr>
          <p:cNvSpPr txBox="1"/>
          <p:nvPr/>
        </p:nvSpPr>
        <p:spPr>
          <a:xfrm>
            <a:off x="406400" y="2286000"/>
            <a:ext cx="1923414" cy="68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1200" spc="-3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enjoyed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getting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16A66"/>
                </a:solidFill>
                <a:latin typeface="Arial"/>
                <a:cs typeface="Arial"/>
              </a:rPr>
              <a:t>know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look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forward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continuing</a:t>
            </a:r>
            <a:r>
              <a:rPr sz="1200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conversation.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E416F4-241B-3603-718C-20A5286079C0}"/>
              </a:ext>
            </a:extLst>
          </p:cNvPr>
          <p:cNvSpPr txBox="1"/>
          <p:nvPr/>
        </p:nvSpPr>
        <p:spPr>
          <a:xfrm>
            <a:off x="439530" y="3109727"/>
            <a:ext cx="1828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—</a:t>
            </a:r>
            <a:r>
              <a:rPr lang="en-US" sz="800" b="1" spc="-7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Aneetha</a:t>
            </a:r>
            <a:r>
              <a:rPr lang="en-US" sz="800" b="1" spc="-4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spc="-10" dirty="0">
                <a:solidFill>
                  <a:srgbClr val="92A09A"/>
                </a:solidFill>
                <a:latin typeface="Arial"/>
                <a:cs typeface="Arial"/>
              </a:rPr>
              <a:t>McLellan</a:t>
            </a:r>
            <a:endParaRPr lang="en-US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5D5EBD-46EC-AB4F-6067-5EECAE46B25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0"/>
            <a:ext cx="2743200" cy="3657600"/>
          </a:xfrm>
          <a:custGeom>
            <a:avLst/>
            <a:gdLst>
              <a:gd name="connsiteX0" fmla="*/ 0 w 2743200"/>
              <a:gd name="connsiteY0" fmla="*/ 0 h 3657600"/>
              <a:gd name="connsiteX1" fmla="*/ 2743200 w 2743200"/>
              <a:gd name="connsiteY1" fmla="*/ 0 h 3657600"/>
              <a:gd name="connsiteX2" fmla="*/ 2743200 w 2743200"/>
              <a:gd name="connsiteY2" fmla="*/ 3657600 h 3657600"/>
              <a:gd name="connsiteX3" fmla="*/ 0 w 2743200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3657600">
                <a:moveTo>
                  <a:pt x="0" y="0"/>
                </a:moveTo>
                <a:lnTo>
                  <a:pt x="2743200" y="0"/>
                </a:lnTo>
                <a:lnTo>
                  <a:pt x="2743200" y="3657600"/>
                </a:lnTo>
                <a:lnTo>
                  <a:pt x="0" y="3657600"/>
                </a:lnTo>
                <a:close/>
              </a:path>
            </a:pathLst>
          </a:custGeom>
        </p:spPr>
      </p:pic>
      <p:pic>
        <p:nvPicPr>
          <p:cNvPr id="14" name="Picture 13" descr="A grey letter on a white background&#10;&#10;AI-generated content may be incorrect.">
            <a:extLst>
              <a:ext uri="{FF2B5EF4-FFF2-40B4-BE49-F238E27FC236}">
                <a16:creationId xmlns:a16="http://schemas.microsoft.com/office/drawing/2014/main" id="{63BAA24F-DB7E-EFFC-34BC-A2F391968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9" y="196428"/>
            <a:ext cx="744286" cy="123586"/>
          </a:xfrm>
          <a:prstGeom prst="rect">
            <a:avLst/>
          </a:prstGeom>
        </p:spPr>
      </p:pic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B6F9186F-E5E5-01BC-F755-19887B349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"/>
          <a:stretch>
            <a:fillRect/>
          </a:stretch>
        </p:blipFill>
        <p:spPr>
          <a:xfrm>
            <a:off x="1390629" y="133656"/>
            <a:ext cx="1008957" cy="247344"/>
          </a:xfrm>
          <a:custGeom>
            <a:avLst/>
            <a:gdLst>
              <a:gd name="connsiteX0" fmla="*/ 0 w 1295400"/>
              <a:gd name="connsiteY0" fmla="*/ 0 h 317565"/>
              <a:gd name="connsiteX1" fmla="*/ 1295400 w 1295400"/>
              <a:gd name="connsiteY1" fmla="*/ 0 h 317565"/>
              <a:gd name="connsiteX2" fmla="*/ 1295400 w 1295400"/>
              <a:gd name="connsiteY2" fmla="*/ 317565 h 317565"/>
              <a:gd name="connsiteX3" fmla="*/ 0 w 1295400"/>
              <a:gd name="connsiteY3" fmla="*/ 317565 h 31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17565">
                <a:moveTo>
                  <a:pt x="0" y="0"/>
                </a:moveTo>
                <a:lnTo>
                  <a:pt x="1295400" y="0"/>
                </a:lnTo>
                <a:lnTo>
                  <a:pt x="1295400" y="317565"/>
                </a:lnTo>
                <a:lnTo>
                  <a:pt x="0" y="317565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E6708-3165-B674-8E35-B080951EC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4" y="724508"/>
            <a:ext cx="2044974" cy="1414674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1F11DDCA-C2D9-3EF5-8999-5C9C569A3608}"/>
              </a:ext>
            </a:extLst>
          </p:cNvPr>
          <p:cNvSpPr txBox="1"/>
          <p:nvPr/>
        </p:nvSpPr>
        <p:spPr>
          <a:xfrm>
            <a:off x="406400" y="2286000"/>
            <a:ext cx="1923414" cy="68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1200" spc="-3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enjoyed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getting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16A66"/>
                </a:solidFill>
                <a:latin typeface="Arial"/>
                <a:cs typeface="Arial"/>
              </a:rPr>
              <a:t>know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look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forward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continuing</a:t>
            </a:r>
            <a:r>
              <a:rPr sz="1200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conversation.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295586-EE38-8FBA-A77A-5DDF18DD1502}"/>
              </a:ext>
            </a:extLst>
          </p:cNvPr>
          <p:cNvSpPr txBox="1"/>
          <p:nvPr/>
        </p:nvSpPr>
        <p:spPr>
          <a:xfrm>
            <a:off x="439530" y="3109727"/>
            <a:ext cx="1828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—</a:t>
            </a:r>
            <a:r>
              <a:rPr lang="en-US" sz="800" b="1" spc="-7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Aneetha</a:t>
            </a:r>
            <a:r>
              <a:rPr lang="en-US" sz="800" b="1" spc="-4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spc="-10" dirty="0">
                <a:solidFill>
                  <a:srgbClr val="92A09A"/>
                </a:solidFill>
                <a:latin typeface="Arial"/>
                <a:cs typeface="Arial"/>
              </a:rPr>
              <a:t>McLellan</a:t>
            </a:r>
            <a:endParaRPr lang="en-US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27432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36E6B-A73A-3DCF-8FF3-A9367FA3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4" y="304800"/>
            <a:ext cx="2044974" cy="1414674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90A60C14-A0E8-5B2B-89F4-577FF978ED74}"/>
              </a:ext>
            </a:extLst>
          </p:cNvPr>
          <p:cNvSpPr txBox="1"/>
          <p:nvPr/>
        </p:nvSpPr>
        <p:spPr>
          <a:xfrm>
            <a:off x="406400" y="1938127"/>
            <a:ext cx="1923414" cy="68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1200" spc="-3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enjoyed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getting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16A66"/>
                </a:solidFill>
                <a:latin typeface="Arial"/>
                <a:cs typeface="Arial"/>
              </a:rPr>
              <a:t>know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look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forward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continuing</a:t>
            </a:r>
            <a:r>
              <a:rPr sz="1200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conversation.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3C27F6-1339-F068-8341-06ECF58A4190}"/>
              </a:ext>
            </a:extLst>
          </p:cNvPr>
          <p:cNvSpPr txBox="1"/>
          <p:nvPr/>
        </p:nvSpPr>
        <p:spPr>
          <a:xfrm>
            <a:off x="439530" y="2761854"/>
            <a:ext cx="1828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—</a:t>
            </a:r>
            <a:r>
              <a:rPr lang="en-US" sz="800" b="1" spc="-7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Aneetha</a:t>
            </a:r>
            <a:r>
              <a:rPr lang="en-US" sz="800" b="1" spc="-4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spc="-10" dirty="0">
                <a:solidFill>
                  <a:srgbClr val="92A09A"/>
                </a:solidFill>
                <a:latin typeface="Arial"/>
                <a:cs typeface="Arial"/>
              </a:rPr>
              <a:t>McLellan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5" name="Picture 14" descr="A grey letter on a white background&#10;&#10;AI-generated content may be incorrect.">
            <a:extLst>
              <a:ext uri="{FF2B5EF4-FFF2-40B4-BE49-F238E27FC236}">
                <a16:creationId xmlns:a16="http://schemas.microsoft.com/office/drawing/2014/main" id="{727F7474-350B-1FD5-EA0F-391F3F9D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9372"/>
            <a:ext cx="744286" cy="123586"/>
          </a:xfrm>
          <a:prstGeom prst="rect">
            <a:avLst/>
          </a:prstGeom>
        </p:spPr>
      </p:pic>
      <p:pic>
        <p:nvPicPr>
          <p:cNvPr id="16" name="Picture 15" descr="A close-up of a logo&#10;&#10;AI-generated content may be incorrect.">
            <a:extLst>
              <a:ext uri="{FF2B5EF4-FFF2-40B4-BE49-F238E27FC236}">
                <a16:creationId xmlns:a16="http://schemas.microsoft.com/office/drawing/2014/main" id="{A75F22FF-4ACD-384E-5AA6-EE19F5E94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"/>
          <a:stretch>
            <a:fillRect/>
          </a:stretch>
        </p:blipFill>
        <p:spPr>
          <a:xfrm>
            <a:off x="1429443" y="3276600"/>
            <a:ext cx="1008957" cy="247344"/>
          </a:xfrm>
          <a:custGeom>
            <a:avLst/>
            <a:gdLst>
              <a:gd name="connsiteX0" fmla="*/ 0 w 1295400"/>
              <a:gd name="connsiteY0" fmla="*/ 0 h 317565"/>
              <a:gd name="connsiteX1" fmla="*/ 1295400 w 1295400"/>
              <a:gd name="connsiteY1" fmla="*/ 0 h 317565"/>
              <a:gd name="connsiteX2" fmla="*/ 1295400 w 1295400"/>
              <a:gd name="connsiteY2" fmla="*/ 317565 h 317565"/>
              <a:gd name="connsiteX3" fmla="*/ 0 w 1295400"/>
              <a:gd name="connsiteY3" fmla="*/ 317565 h 31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17565">
                <a:moveTo>
                  <a:pt x="0" y="0"/>
                </a:moveTo>
                <a:lnTo>
                  <a:pt x="1295400" y="0"/>
                </a:lnTo>
                <a:lnTo>
                  <a:pt x="1295400" y="317565"/>
                </a:lnTo>
                <a:lnTo>
                  <a:pt x="0" y="31756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27432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D5633D-DC79-7873-16BB-0E600905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4" y="304800"/>
            <a:ext cx="2044974" cy="1414674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A7A9250D-A456-4096-D45B-E59929CAD699}"/>
              </a:ext>
            </a:extLst>
          </p:cNvPr>
          <p:cNvSpPr txBox="1"/>
          <p:nvPr/>
        </p:nvSpPr>
        <p:spPr>
          <a:xfrm>
            <a:off x="406400" y="1938127"/>
            <a:ext cx="1923414" cy="68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1200" spc="-3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enjoyed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getting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16A66"/>
                </a:solidFill>
                <a:latin typeface="Arial"/>
                <a:cs typeface="Arial"/>
              </a:rPr>
              <a:t>know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look</a:t>
            </a:r>
            <a:r>
              <a:rPr sz="12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forward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continuing</a:t>
            </a:r>
            <a:r>
              <a:rPr sz="1200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16A66"/>
                </a:solidFill>
                <a:latin typeface="Arial"/>
                <a:cs typeface="Arial"/>
              </a:rPr>
              <a:t>conversation.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152AF-FDE3-63CA-3FFF-2ECCE0E0228B}"/>
              </a:ext>
            </a:extLst>
          </p:cNvPr>
          <p:cNvSpPr txBox="1"/>
          <p:nvPr/>
        </p:nvSpPr>
        <p:spPr>
          <a:xfrm>
            <a:off x="439530" y="2761854"/>
            <a:ext cx="1828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—</a:t>
            </a:r>
            <a:r>
              <a:rPr lang="en-US" sz="800" b="1" spc="-7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rgbClr val="92A09A"/>
                </a:solidFill>
                <a:latin typeface="Arial"/>
                <a:cs typeface="Arial"/>
              </a:rPr>
              <a:t>Aneetha</a:t>
            </a:r>
            <a:r>
              <a:rPr lang="en-US" sz="800" b="1" spc="-45" dirty="0">
                <a:solidFill>
                  <a:srgbClr val="92A09A"/>
                </a:solidFill>
                <a:latin typeface="Arial"/>
                <a:cs typeface="Arial"/>
              </a:rPr>
              <a:t> </a:t>
            </a:r>
            <a:r>
              <a:rPr lang="en-US" sz="800" b="1" spc="-10" dirty="0">
                <a:solidFill>
                  <a:srgbClr val="92A09A"/>
                </a:solidFill>
                <a:latin typeface="Arial"/>
                <a:cs typeface="Arial"/>
              </a:rPr>
              <a:t>McLellan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6" name="Picture 15" descr="A grey letter on a white background&#10;&#10;AI-generated content may be incorrect.">
            <a:extLst>
              <a:ext uri="{FF2B5EF4-FFF2-40B4-BE49-F238E27FC236}">
                <a16:creationId xmlns:a16="http://schemas.microsoft.com/office/drawing/2014/main" id="{B4105B5F-9DB2-C633-7787-4686B71BD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9372"/>
            <a:ext cx="744286" cy="123586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DB9AD037-72E2-93EE-70A8-3AEC58316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"/>
          <a:stretch>
            <a:fillRect/>
          </a:stretch>
        </p:blipFill>
        <p:spPr>
          <a:xfrm>
            <a:off x="1429443" y="3276600"/>
            <a:ext cx="1008957" cy="247344"/>
          </a:xfrm>
          <a:custGeom>
            <a:avLst/>
            <a:gdLst>
              <a:gd name="connsiteX0" fmla="*/ 0 w 1295400"/>
              <a:gd name="connsiteY0" fmla="*/ 0 h 317565"/>
              <a:gd name="connsiteX1" fmla="*/ 1295400 w 1295400"/>
              <a:gd name="connsiteY1" fmla="*/ 0 h 317565"/>
              <a:gd name="connsiteX2" fmla="*/ 1295400 w 1295400"/>
              <a:gd name="connsiteY2" fmla="*/ 317565 h 317565"/>
              <a:gd name="connsiteX3" fmla="*/ 0 w 1295400"/>
              <a:gd name="connsiteY3" fmla="*/ 317565 h 31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317565">
                <a:moveTo>
                  <a:pt x="0" y="0"/>
                </a:moveTo>
                <a:lnTo>
                  <a:pt x="1295400" y="0"/>
                </a:lnTo>
                <a:lnTo>
                  <a:pt x="1295400" y="317565"/>
                </a:lnTo>
                <a:lnTo>
                  <a:pt x="0" y="31756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102</Words>
  <Application>Microsoft Macintosh PowerPoint</Application>
  <PresentationFormat>Custom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Greg Matheny</cp:lastModifiedBy>
  <cp:revision>1</cp:revision>
  <dcterms:created xsi:type="dcterms:W3CDTF">2025-04-01T18:13:06Z</dcterms:created>
  <dcterms:modified xsi:type="dcterms:W3CDTF">2025-04-01T18:23:26Z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2025-04-01T00:00:00Z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2025-04-01T00:00:00Z</vt:filetime>
  </property>
  <property fmtid="{D5CDD505-2E9C-101B-9397-08002B2CF9AE}" pid="5" name="Producer">
    <vt:lpwstr>Adobe PDF Library 17.0</vt:lpwstr>
  </property>
</Properties>
</file>