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4"/>
  </p:notesMasterIdLst>
  <p:sldIdLst>
    <p:sldId id="366" r:id="rId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A19A"/>
    <a:srgbClr val="726A65"/>
    <a:srgbClr val="C8D2CE"/>
    <a:srgbClr val="E2E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1"/>
    <p:restoredTop sz="97600"/>
  </p:normalViewPr>
  <p:slideViewPr>
    <p:cSldViewPr>
      <p:cViewPr varScale="1">
        <p:scale>
          <a:sx n="110" d="100"/>
          <a:sy n="110" d="100"/>
        </p:scale>
        <p:origin x="1312" y="4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598A0-A4CB-C640-9B69-FEE9D015A544}" type="datetimeFigureOut">
              <a:rPr lang="en-US" smtClean="0"/>
              <a:t>4/16/25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541BE-B22F-FA44-977B-D77344B1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0823" y="798467"/>
            <a:ext cx="400050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79935" cy="6858000"/>
          </a:xfrm>
          <a:custGeom>
            <a:avLst/>
            <a:gdLst/>
            <a:ahLst/>
            <a:cxnLst/>
            <a:rect l="l" t="t" r="r" b="b"/>
            <a:pathLst>
              <a:path w="12179935" h="6858000">
                <a:moveTo>
                  <a:pt x="12179808" y="0"/>
                </a:moveTo>
                <a:lnTo>
                  <a:pt x="0" y="0"/>
                </a:lnTo>
                <a:lnTo>
                  <a:pt x="0" y="6858000"/>
                </a:lnTo>
                <a:lnTo>
                  <a:pt x="12179808" y="6858000"/>
                </a:lnTo>
                <a:lnTo>
                  <a:pt x="12179808" y="0"/>
                </a:lnTo>
                <a:close/>
              </a:path>
            </a:pathLst>
          </a:custGeom>
          <a:solidFill>
            <a:srgbClr val="E1E5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01000" y="0"/>
            <a:ext cx="4188460" cy="6858000"/>
          </a:xfrm>
          <a:custGeom>
            <a:avLst/>
            <a:gdLst/>
            <a:ahLst/>
            <a:cxnLst/>
            <a:rect l="l" t="t" r="r" b="b"/>
            <a:pathLst>
              <a:path w="4188459" h="6858000">
                <a:moveTo>
                  <a:pt x="4187950" y="0"/>
                </a:moveTo>
                <a:lnTo>
                  <a:pt x="1768101" y="0"/>
                </a:lnTo>
                <a:lnTo>
                  <a:pt x="1741533" y="18003"/>
                </a:lnTo>
                <a:lnTo>
                  <a:pt x="1704566" y="43663"/>
                </a:lnTo>
                <a:lnTo>
                  <a:pt x="1667903" y="69726"/>
                </a:lnTo>
                <a:lnTo>
                  <a:pt x="1631546" y="96188"/>
                </a:lnTo>
                <a:lnTo>
                  <a:pt x="1595500" y="123048"/>
                </a:lnTo>
                <a:lnTo>
                  <a:pt x="1559766" y="150301"/>
                </a:lnTo>
                <a:lnTo>
                  <a:pt x="1524350" y="177944"/>
                </a:lnTo>
                <a:lnTo>
                  <a:pt x="1489253" y="205974"/>
                </a:lnTo>
                <a:lnTo>
                  <a:pt x="1454479" y="234387"/>
                </a:lnTo>
                <a:lnTo>
                  <a:pt x="1420031" y="263182"/>
                </a:lnTo>
                <a:lnTo>
                  <a:pt x="1385912" y="292354"/>
                </a:lnTo>
                <a:lnTo>
                  <a:pt x="1352126" y="321899"/>
                </a:lnTo>
                <a:lnTo>
                  <a:pt x="1318675" y="351816"/>
                </a:lnTo>
                <a:lnTo>
                  <a:pt x="1285564" y="382101"/>
                </a:lnTo>
                <a:lnTo>
                  <a:pt x="1252794" y="412750"/>
                </a:lnTo>
                <a:lnTo>
                  <a:pt x="1220370" y="443761"/>
                </a:lnTo>
                <a:lnTo>
                  <a:pt x="1188295" y="475130"/>
                </a:lnTo>
                <a:lnTo>
                  <a:pt x="1156571" y="506854"/>
                </a:lnTo>
                <a:lnTo>
                  <a:pt x="1125202" y="538929"/>
                </a:lnTo>
                <a:lnTo>
                  <a:pt x="1094192" y="571353"/>
                </a:lnTo>
                <a:lnTo>
                  <a:pt x="1063542" y="604122"/>
                </a:lnTo>
                <a:lnTo>
                  <a:pt x="1033258" y="637234"/>
                </a:lnTo>
                <a:lnTo>
                  <a:pt x="1003341" y="670684"/>
                </a:lnTo>
                <a:lnTo>
                  <a:pt x="973795" y="704471"/>
                </a:lnTo>
                <a:lnTo>
                  <a:pt x="944623" y="738589"/>
                </a:lnTo>
                <a:lnTo>
                  <a:pt x="915829" y="773037"/>
                </a:lnTo>
                <a:lnTo>
                  <a:pt x="887415" y="807811"/>
                </a:lnTo>
                <a:lnTo>
                  <a:pt x="859385" y="842908"/>
                </a:lnTo>
                <a:lnTo>
                  <a:pt x="831742" y="878325"/>
                </a:lnTo>
                <a:lnTo>
                  <a:pt x="804489" y="914058"/>
                </a:lnTo>
                <a:lnTo>
                  <a:pt x="777630" y="950105"/>
                </a:lnTo>
                <a:lnTo>
                  <a:pt x="751167" y="986461"/>
                </a:lnTo>
                <a:lnTo>
                  <a:pt x="725104" y="1023125"/>
                </a:lnTo>
                <a:lnTo>
                  <a:pt x="699444" y="1060092"/>
                </a:lnTo>
                <a:lnTo>
                  <a:pt x="674191" y="1097359"/>
                </a:lnTo>
                <a:lnTo>
                  <a:pt x="649346" y="1134924"/>
                </a:lnTo>
                <a:lnTo>
                  <a:pt x="624915" y="1172783"/>
                </a:lnTo>
                <a:lnTo>
                  <a:pt x="600899" y="1210933"/>
                </a:lnTo>
                <a:lnTo>
                  <a:pt x="577302" y="1249370"/>
                </a:lnTo>
                <a:lnTo>
                  <a:pt x="554128" y="1288092"/>
                </a:lnTo>
                <a:lnTo>
                  <a:pt x="531379" y="1327095"/>
                </a:lnTo>
                <a:lnTo>
                  <a:pt x="509059" y="1366376"/>
                </a:lnTo>
                <a:lnTo>
                  <a:pt x="487170" y="1405932"/>
                </a:lnTo>
                <a:lnTo>
                  <a:pt x="465717" y="1445760"/>
                </a:lnTo>
                <a:lnTo>
                  <a:pt x="444702" y="1485856"/>
                </a:lnTo>
                <a:lnTo>
                  <a:pt x="424128" y="1526217"/>
                </a:lnTo>
                <a:lnTo>
                  <a:pt x="403999" y="1566840"/>
                </a:lnTo>
                <a:lnTo>
                  <a:pt x="384318" y="1607722"/>
                </a:lnTo>
                <a:lnTo>
                  <a:pt x="365088" y="1648860"/>
                </a:lnTo>
                <a:lnTo>
                  <a:pt x="346313" y="1690250"/>
                </a:lnTo>
                <a:lnTo>
                  <a:pt x="327995" y="1731889"/>
                </a:lnTo>
                <a:lnTo>
                  <a:pt x="310137" y="1773774"/>
                </a:lnTo>
                <a:lnTo>
                  <a:pt x="292744" y="1815902"/>
                </a:lnTo>
                <a:lnTo>
                  <a:pt x="275818" y="1858269"/>
                </a:lnTo>
                <a:lnTo>
                  <a:pt x="259362" y="1900873"/>
                </a:lnTo>
                <a:lnTo>
                  <a:pt x="243379" y="1943710"/>
                </a:lnTo>
                <a:lnTo>
                  <a:pt x="227874" y="1986777"/>
                </a:lnTo>
                <a:lnTo>
                  <a:pt x="212848" y="2030071"/>
                </a:lnTo>
                <a:lnTo>
                  <a:pt x="198305" y="2073588"/>
                </a:lnTo>
                <a:lnTo>
                  <a:pt x="184249" y="2117326"/>
                </a:lnTo>
                <a:lnTo>
                  <a:pt x="170683" y="2161281"/>
                </a:lnTo>
                <a:lnTo>
                  <a:pt x="157609" y="2205449"/>
                </a:lnTo>
                <a:lnTo>
                  <a:pt x="145031" y="2249829"/>
                </a:lnTo>
                <a:lnTo>
                  <a:pt x="132952" y="2294416"/>
                </a:lnTo>
                <a:lnTo>
                  <a:pt x="121376" y="2339207"/>
                </a:lnTo>
                <a:lnTo>
                  <a:pt x="110305" y="2384199"/>
                </a:lnTo>
                <a:lnTo>
                  <a:pt x="99743" y="2429390"/>
                </a:lnTo>
                <a:lnTo>
                  <a:pt x="89693" y="2474774"/>
                </a:lnTo>
                <a:lnTo>
                  <a:pt x="80158" y="2520351"/>
                </a:lnTo>
                <a:lnTo>
                  <a:pt x="71142" y="2566116"/>
                </a:lnTo>
                <a:lnTo>
                  <a:pt x="62647" y="2612066"/>
                </a:lnTo>
                <a:lnTo>
                  <a:pt x="54677" y="2658197"/>
                </a:lnTo>
                <a:lnTo>
                  <a:pt x="47236" y="2704508"/>
                </a:lnTo>
                <a:lnTo>
                  <a:pt x="40325" y="2750994"/>
                </a:lnTo>
                <a:lnTo>
                  <a:pt x="33949" y="2797652"/>
                </a:lnTo>
                <a:lnTo>
                  <a:pt x="28110" y="2844479"/>
                </a:lnTo>
                <a:lnTo>
                  <a:pt x="22812" y="2891472"/>
                </a:lnTo>
                <a:lnTo>
                  <a:pt x="18059" y="2938628"/>
                </a:lnTo>
                <a:lnTo>
                  <a:pt x="13852" y="2985943"/>
                </a:lnTo>
                <a:lnTo>
                  <a:pt x="10196" y="3033414"/>
                </a:lnTo>
                <a:lnTo>
                  <a:pt x="7094" y="3081039"/>
                </a:lnTo>
                <a:lnTo>
                  <a:pt x="4548" y="3128813"/>
                </a:lnTo>
                <a:lnTo>
                  <a:pt x="2563" y="3176734"/>
                </a:lnTo>
                <a:lnTo>
                  <a:pt x="1141" y="3224798"/>
                </a:lnTo>
                <a:lnTo>
                  <a:pt x="285" y="3273003"/>
                </a:lnTo>
                <a:lnTo>
                  <a:pt x="0" y="3321344"/>
                </a:lnTo>
                <a:lnTo>
                  <a:pt x="285" y="3369686"/>
                </a:lnTo>
                <a:lnTo>
                  <a:pt x="1141" y="3417890"/>
                </a:lnTo>
                <a:lnTo>
                  <a:pt x="2563" y="3465955"/>
                </a:lnTo>
                <a:lnTo>
                  <a:pt x="4548" y="3513875"/>
                </a:lnTo>
                <a:lnTo>
                  <a:pt x="7094" y="3561650"/>
                </a:lnTo>
                <a:lnTo>
                  <a:pt x="10196" y="3609274"/>
                </a:lnTo>
                <a:lnTo>
                  <a:pt x="13852" y="3656745"/>
                </a:lnTo>
                <a:lnTo>
                  <a:pt x="18059" y="3704061"/>
                </a:lnTo>
                <a:lnTo>
                  <a:pt x="22812" y="3751216"/>
                </a:lnTo>
                <a:lnTo>
                  <a:pt x="28110" y="3798209"/>
                </a:lnTo>
                <a:lnTo>
                  <a:pt x="33949" y="3845037"/>
                </a:lnTo>
                <a:lnTo>
                  <a:pt x="40325" y="3891695"/>
                </a:lnTo>
                <a:lnTo>
                  <a:pt x="47236" y="3938181"/>
                </a:lnTo>
                <a:lnTo>
                  <a:pt x="54677" y="3984491"/>
                </a:lnTo>
                <a:lnTo>
                  <a:pt x="62647" y="4030623"/>
                </a:lnTo>
                <a:lnTo>
                  <a:pt x="71142" y="4076573"/>
                </a:lnTo>
                <a:lnTo>
                  <a:pt x="80158" y="4122337"/>
                </a:lnTo>
                <a:lnTo>
                  <a:pt x="89693" y="4167914"/>
                </a:lnTo>
                <a:lnTo>
                  <a:pt x="99743" y="4213299"/>
                </a:lnTo>
                <a:lnTo>
                  <a:pt x="110305" y="4258489"/>
                </a:lnTo>
                <a:lnTo>
                  <a:pt x="121376" y="4303481"/>
                </a:lnTo>
                <a:lnTo>
                  <a:pt x="132952" y="4348273"/>
                </a:lnTo>
                <a:lnTo>
                  <a:pt x="145031" y="4392860"/>
                </a:lnTo>
                <a:lnTo>
                  <a:pt x="157609" y="4437239"/>
                </a:lnTo>
                <a:lnTo>
                  <a:pt x="170683" y="4481408"/>
                </a:lnTo>
                <a:lnTo>
                  <a:pt x="184249" y="4525362"/>
                </a:lnTo>
                <a:lnTo>
                  <a:pt x="198305" y="4569100"/>
                </a:lnTo>
                <a:lnTo>
                  <a:pt x="212848" y="4612617"/>
                </a:lnTo>
                <a:lnTo>
                  <a:pt x="227874" y="4655911"/>
                </a:lnTo>
                <a:lnTo>
                  <a:pt x="243379" y="4698978"/>
                </a:lnTo>
                <a:lnTo>
                  <a:pt x="259362" y="4741815"/>
                </a:lnTo>
                <a:lnTo>
                  <a:pt x="275818" y="4784419"/>
                </a:lnTo>
                <a:lnTo>
                  <a:pt x="292744" y="4826786"/>
                </a:lnTo>
                <a:lnTo>
                  <a:pt x="310137" y="4868914"/>
                </a:lnTo>
                <a:lnTo>
                  <a:pt x="327995" y="4910799"/>
                </a:lnTo>
                <a:lnTo>
                  <a:pt x="346313" y="4952439"/>
                </a:lnTo>
                <a:lnTo>
                  <a:pt x="365088" y="4993829"/>
                </a:lnTo>
                <a:lnTo>
                  <a:pt x="384318" y="5034966"/>
                </a:lnTo>
                <a:lnTo>
                  <a:pt x="403999" y="5075848"/>
                </a:lnTo>
                <a:lnTo>
                  <a:pt x="424128" y="5116471"/>
                </a:lnTo>
                <a:lnTo>
                  <a:pt x="444702" y="5156833"/>
                </a:lnTo>
                <a:lnTo>
                  <a:pt x="465717" y="5196929"/>
                </a:lnTo>
                <a:lnTo>
                  <a:pt x="487170" y="5236756"/>
                </a:lnTo>
                <a:lnTo>
                  <a:pt x="509059" y="5276312"/>
                </a:lnTo>
                <a:lnTo>
                  <a:pt x="531379" y="5315593"/>
                </a:lnTo>
                <a:lnTo>
                  <a:pt x="554128" y="5354596"/>
                </a:lnTo>
                <a:lnTo>
                  <a:pt x="577302" y="5393318"/>
                </a:lnTo>
                <a:lnTo>
                  <a:pt x="600899" y="5431755"/>
                </a:lnTo>
                <a:lnTo>
                  <a:pt x="624915" y="5469905"/>
                </a:lnTo>
                <a:lnTo>
                  <a:pt x="649346" y="5507764"/>
                </a:lnTo>
                <a:lnTo>
                  <a:pt x="674191" y="5545329"/>
                </a:lnTo>
                <a:lnTo>
                  <a:pt x="699444" y="5582596"/>
                </a:lnTo>
                <a:lnTo>
                  <a:pt x="725104" y="5619564"/>
                </a:lnTo>
                <a:lnTo>
                  <a:pt x="751167" y="5656227"/>
                </a:lnTo>
                <a:lnTo>
                  <a:pt x="777630" y="5692584"/>
                </a:lnTo>
                <a:lnTo>
                  <a:pt x="804489" y="5728630"/>
                </a:lnTo>
                <a:lnTo>
                  <a:pt x="831742" y="5764363"/>
                </a:lnTo>
                <a:lnTo>
                  <a:pt x="859385" y="5799780"/>
                </a:lnTo>
                <a:lnTo>
                  <a:pt x="887415" y="5834877"/>
                </a:lnTo>
                <a:lnTo>
                  <a:pt x="915829" y="5869651"/>
                </a:lnTo>
                <a:lnTo>
                  <a:pt x="944623" y="5904099"/>
                </a:lnTo>
                <a:lnTo>
                  <a:pt x="973795" y="5938218"/>
                </a:lnTo>
                <a:lnTo>
                  <a:pt x="1003341" y="5972004"/>
                </a:lnTo>
                <a:lnTo>
                  <a:pt x="1033258" y="6005454"/>
                </a:lnTo>
                <a:lnTo>
                  <a:pt x="1063542" y="6038566"/>
                </a:lnTo>
                <a:lnTo>
                  <a:pt x="1094192" y="6071335"/>
                </a:lnTo>
                <a:lnTo>
                  <a:pt x="1125202" y="6103759"/>
                </a:lnTo>
                <a:lnTo>
                  <a:pt x="1156571" y="6135835"/>
                </a:lnTo>
                <a:lnTo>
                  <a:pt x="1188295" y="6167558"/>
                </a:lnTo>
                <a:lnTo>
                  <a:pt x="1220370" y="6198927"/>
                </a:lnTo>
                <a:lnTo>
                  <a:pt x="1252794" y="6229938"/>
                </a:lnTo>
                <a:lnTo>
                  <a:pt x="1285564" y="6260587"/>
                </a:lnTo>
                <a:lnTo>
                  <a:pt x="1318675" y="6290872"/>
                </a:lnTo>
                <a:lnTo>
                  <a:pt x="1352126" y="6320789"/>
                </a:lnTo>
                <a:lnTo>
                  <a:pt x="1385912" y="6350335"/>
                </a:lnTo>
                <a:lnTo>
                  <a:pt x="1420031" y="6379507"/>
                </a:lnTo>
                <a:lnTo>
                  <a:pt x="1454479" y="6408301"/>
                </a:lnTo>
                <a:lnTo>
                  <a:pt x="1489253" y="6436715"/>
                </a:lnTo>
                <a:lnTo>
                  <a:pt x="1524350" y="6464745"/>
                </a:lnTo>
                <a:lnTo>
                  <a:pt x="1559766" y="6492388"/>
                </a:lnTo>
                <a:lnTo>
                  <a:pt x="1595500" y="6519640"/>
                </a:lnTo>
                <a:lnTo>
                  <a:pt x="1631546" y="6546500"/>
                </a:lnTo>
                <a:lnTo>
                  <a:pt x="1667903" y="6572963"/>
                </a:lnTo>
                <a:lnTo>
                  <a:pt x="1704566" y="6599026"/>
                </a:lnTo>
                <a:lnTo>
                  <a:pt x="1741533" y="6624685"/>
                </a:lnTo>
                <a:lnTo>
                  <a:pt x="1778801" y="6649939"/>
                </a:lnTo>
                <a:lnTo>
                  <a:pt x="1816366" y="6674783"/>
                </a:lnTo>
                <a:lnTo>
                  <a:pt x="1854224" y="6699215"/>
                </a:lnTo>
                <a:lnTo>
                  <a:pt x="1892374" y="6723231"/>
                </a:lnTo>
                <a:lnTo>
                  <a:pt x="1930812" y="6746827"/>
                </a:lnTo>
                <a:lnTo>
                  <a:pt x="1969533" y="6770002"/>
                </a:lnTo>
                <a:lnTo>
                  <a:pt x="2008537" y="6792751"/>
                </a:lnTo>
                <a:lnTo>
                  <a:pt x="2047818" y="6815071"/>
                </a:lnTo>
                <a:lnTo>
                  <a:pt x="2087374" y="6836959"/>
                </a:lnTo>
                <a:lnTo>
                  <a:pt x="2126434" y="6858000"/>
                </a:lnTo>
                <a:lnTo>
                  <a:pt x="4187950" y="6858000"/>
                </a:lnTo>
                <a:lnTo>
                  <a:pt x="418795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37247" y="1863092"/>
            <a:ext cx="2916555" cy="2916555"/>
          </a:xfrm>
          <a:custGeom>
            <a:avLst/>
            <a:gdLst/>
            <a:ahLst/>
            <a:cxnLst/>
            <a:rect l="l" t="t" r="r" b="b"/>
            <a:pathLst>
              <a:path w="2916554" h="2916554">
                <a:moveTo>
                  <a:pt x="1458252" y="0"/>
                </a:moveTo>
                <a:lnTo>
                  <a:pt x="1410116" y="779"/>
                </a:lnTo>
                <a:lnTo>
                  <a:pt x="1362371" y="3101"/>
                </a:lnTo>
                <a:lnTo>
                  <a:pt x="1315040" y="6943"/>
                </a:lnTo>
                <a:lnTo>
                  <a:pt x="1268147" y="12279"/>
                </a:lnTo>
                <a:lnTo>
                  <a:pt x="1221716" y="19086"/>
                </a:lnTo>
                <a:lnTo>
                  <a:pt x="1175770" y="27339"/>
                </a:lnTo>
                <a:lnTo>
                  <a:pt x="1130335" y="37016"/>
                </a:lnTo>
                <a:lnTo>
                  <a:pt x="1085435" y="48091"/>
                </a:lnTo>
                <a:lnTo>
                  <a:pt x="1041092" y="60541"/>
                </a:lnTo>
                <a:lnTo>
                  <a:pt x="997331" y="74342"/>
                </a:lnTo>
                <a:lnTo>
                  <a:pt x="954177" y="89470"/>
                </a:lnTo>
                <a:lnTo>
                  <a:pt x="911652" y="105900"/>
                </a:lnTo>
                <a:lnTo>
                  <a:pt x="869782" y="123609"/>
                </a:lnTo>
                <a:lnTo>
                  <a:pt x="828590" y="142573"/>
                </a:lnTo>
                <a:lnTo>
                  <a:pt x="788101" y="162767"/>
                </a:lnTo>
                <a:lnTo>
                  <a:pt x="748337" y="184168"/>
                </a:lnTo>
                <a:lnTo>
                  <a:pt x="709324" y="206751"/>
                </a:lnTo>
                <a:lnTo>
                  <a:pt x="671085" y="230494"/>
                </a:lnTo>
                <a:lnTo>
                  <a:pt x="633645" y="255370"/>
                </a:lnTo>
                <a:lnTo>
                  <a:pt x="597027" y="281358"/>
                </a:lnTo>
                <a:lnTo>
                  <a:pt x="561255" y="308431"/>
                </a:lnTo>
                <a:lnTo>
                  <a:pt x="526354" y="336568"/>
                </a:lnTo>
                <a:lnTo>
                  <a:pt x="492346" y="365743"/>
                </a:lnTo>
                <a:lnTo>
                  <a:pt x="459258" y="395932"/>
                </a:lnTo>
                <a:lnTo>
                  <a:pt x="427112" y="427112"/>
                </a:lnTo>
                <a:lnTo>
                  <a:pt x="395932" y="459258"/>
                </a:lnTo>
                <a:lnTo>
                  <a:pt x="365743" y="492346"/>
                </a:lnTo>
                <a:lnTo>
                  <a:pt x="336568" y="526354"/>
                </a:lnTo>
                <a:lnTo>
                  <a:pt x="308431" y="561255"/>
                </a:lnTo>
                <a:lnTo>
                  <a:pt x="281358" y="597027"/>
                </a:lnTo>
                <a:lnTo>
                  <a:pt x="255370" y="633645"/>
                </a:lnTo>
                <a:lnTo>
                  <a:pt x="230494" y="671085"/>
                </a:lnTo>
                <a:lnTo>
                  <a:pt x="206751" y="709324"/>
                </a:lnTo>
                <a:lnTo>
                  <a:pt x="184168" y="748337"/>
                </a:lnTo>
                <a:lnTo>
                  <a:pt x="162767" y="788101"/>
                </a:lnTo>
                <a:lnTo>
                  <a:pt x="142573" y="828590"/>
                </a:lnTo>
                <a:lnTo>
                  <a:pt x="123609" y="869782"/>
                </a:lnTo>
                <a:lnTo>
                  <a:pt x="105900" y="911652"/>
                </a:lnTo>
                <a:lnTo>
                  <a:pt x="89470" y="954177"/>
                </a:lnTo>
                <a:lnTo>
                  <a:pt x="74342" y="997331"/>
                </a:lnTo>
                <a:lnTo>
                  <a:pt x="60541" y="1041092"/>
                </a:lnTo>
                <a:lnTo>
                  <a:pt x="48091" y="1085435"/>
                </a:lnTo>
                <a:lnTo>
                  <a:pt x="37016" y="1130335"/>
                </a:lnTo>
                <a:lnTo>
                  <a:pt x="27339" y="1175770"/>
                </a:lnTo>
                <a:lnTo>
                  <a:pt x="19086" y="1221716"/>
                </a:lnTo>
                <a:lnTo>
                  <a:pt x="12279" y="1268147"/>
                </a:lnTo>
                <a:lnTo>
                  <a:pt x="6943" y="1315040"/>
                </a:lnTo>
                <a:lnTo>
                  <a:pt x="3101" y="1362371"/>
                </a:lnTo>
                <a:lnTo>
                  <a:pt x="779" y="1410116"/>
                </a:lnTo>
                <a:lnTo>
                  <a:pt x="0" y="1458252"/>
                </a:lnTo>
                <a:lnTo>
                  <a:pt x="779" y="1506387"/>
                </a:lnTo>
                <a:lnTo>
                  <a:pt x="3101" y="1554132"/>
                </a:lnTo>
                <a:lnTo>
                  <a:pt x="6943" y="1601463"/>
                </a:lnTo>
                <a:lnTo>
                  <a:pt x="12279" y="1648357"/>
                </a:lnTo>
                <a:lnTo>
                  <a:pt x="19086" y="1694788"/>
                </a:lnTo>
                <a:lnTo>
                  <a:pt x="27339" y="1740733"/>
                </a:lnTo>
                <a:lnTo>
                  <a:pt x="37016" y="1786168"/>
                </a:lnTo>
                <a:lnTo>
                  <a:pt x="48091" y="1831069"/>
                </a:lnTo>
                <a:lnTo>
                  <a:pt x="60541" y="1875411"/>
                </a:lnTo>
                <a:lnTo>
                  <a:pt x="74342" y="1919172"/>
                </a:lnTo>
                <a:lnTo>
                  <a:pt x="89470" y="1962327"/>
                </a:lnTo>
                <a:lnTo>
                  <a:pt x="105900" y="2004851"/>
                </a:lnTo>
                <a:lnTo>
                  <a:pt x="123609" y="2046721"/>
                </a:lnTo>
                <a:lnTo>
                  <a:pt x="142573" y="2087913"/>
                </a:lnTo>
                <a:lnTo>
                  <a:pt x="162767" y="2128402"/>
                </a:lnTo>
                <a:lnTo>
                  <a:pt x="184168" y="2168166"/>
                </a:lnTo>
                <a:lnTo>
                  <a:pt x="206751" y="2207179"/>
                </a:lnTo>
                <a:lnTo>
                  <a:pt x="230494" y="2245418"/>
                </a:lnTo>
                <a:lnTo>
                  <a:pt x="255370" y="2282858"/>
                </a:lnTo>
                <a:lnTo>
                  <a:pt x="281358" y="2319476"/>
                </a:lnTo>
                <a:lnTo>
                  <a:pt x="308431" y="2355248"/>
                </a:lnTo>
                <a:lnTo>
                  <a:pt x="336568" y="2390150"/>
                </a:lnTo>
                <a:lnTo>
                  <a:pt x="365743" y="2424157"/>
                </a:lnTo>
                <a:lnTo>
                  <a:pt x="395932" y="2457245"/>
                </a:lnTo>
                <a:lnTo>
                  <a:pt x="427112" y="2489392"/>
                </a:lnTo>
                <a:lnTo>
                  <a:pt x="459258" y="2520571"/>
                </a:lnTo>
                <a:lnTo>
                  <a:pt x="492346" y="2550761"/>
                </a:lnTo>
                <a:lnTo>
                  <a:pt x="526354" y="2579936"/>
                </a:lnTo>
                <a:lnTo>
                  <a:pt x="561255" y="2608072"/>
                </a:lnTo>
                <a:lnTo>
                  <a:pt x="597027" y="2635146"/>
                </a:lnTo>
                <a:lnTo>
                  <a:pt x="633645" y="2661133"/>
                </a:lnTo>
                <a:lnTo>
                  <a:pt x="671085" y="2686010"/>
                </a:lnTo>
                <a:lnTo>
                  <a:pt x="709324" y="2709752"/>
                </a:lnTo>
                <a:lnTo>
                  <a:pt x="748337" y="2732335"/>
                </a:lnTo>
                <a:lnTo>
                  <a:pt x="788101" y="2753736"/>
                </a:lnTo>
                <a:lnTo>
                  <a:pt x="828590" y="2773931"/>
                </a:lnTo>
                <a:lnTo>
                  <a:pt x="869782" y="2792894"/>
                </a:lnTo>
                <a:lnTo>
                  <a:pt x="911652" y="2810603"/>
                </a:lnTo>
                <a:lnTo>
                  <a:pt x="954177" y="2827033"/>
                </a:lnTo>
                <a:lnTo>
                  <a:pt x="997331" y="2842161"/>
                </a:lnTo>
                <a:lnTo>
                  <a:pt x="1041092" y="2855962"/>
                </a:lnTo>
                <a:lnTo>
                  <a:pt x="1085435" y="2868412"/>
                </a:lnTo>
                <a:lnTo>
                  <a:pt x="1130335" y="2879487"/>
                </a:lnTo>
                <a:lnTo>
                  <a:pt x="1175770" y="2889164"/>
                </a:lnTo>
                <a:lnTo>
                  <a:pt x="1221716" y="2897418"/>
                </a:lnTo>
                <a:lnTo>
                  <a:pt x="1268147" y="2904225"/>
                </a:lnTo>
                <a:lnTo>
                  <a:pt x="1315040" y="2909561"/>
                </a:lnTo>
                <a:lnTo>
                  <a:pt x="1362371" y="2913402"/>
                </a:lnTo>
                <a:lnTo>
                  <a:pt x="1410116" y="2915724"/>
                </a:lnTo>
                <a:lnTo>
                  <a:pt x="1458252" y="2916504"/>
                </a:lnTo>
                <a:lnTo>
                  <a:pt x="1506387" y="2915724"/>
                </a:lnTo>
                <a:lnTo>
                  <a:pt x="1554132" y="2913402"/>
                </a:lnTo>
                <a:lnTo>
                  <a:pt x="1601463" y="2909561"/>
                </a:lnTo>
                <a:lnTo>
                  <a:pt x="1648357" y="2904225"/>
                </a:lnTo>
                <a:lnTo>
                  <a:pt x="1694788" y="2897418"/>
                </a:lnTo>
                <a:lnTo>
                  <a:pt x="1740733" y="2889164"/>
                </a:lnTo>
                <a:lnTo>
                  <a:pt x="1786168" y="2879487"/>
                </a:lnTo>
                <a:lnTo>
                  <a:pt x="1831069" y="2868412"/>
                </a:lnTo>
                <a:lnTo>
                  <a:pt x="1875411" y="2855962"/>
                </a:lnTo>
                <a:lnTo>
                  <a:pt x="1919172" y="2842161"/>
                </a:lnTo>
                <a:lnTo>
                  <a:pt x="1962327" y="2827033"/>
                </a:lnTo>
                <a:lnTo>
                  <a:pt x="2004851" y="2810603"/>
                </a:lnTo>
                <a:lnTo>
                  <a:pt x="2046721" y="2792894"/>
                </a:lnTo>
                <a:lnTo>
                  <a:pt x="2087913" y="2773931"/>
                </a:lnTo>
                <a:lnTo>
                  <a:pt x="2128402" y="2753736"/>
                </a:lnTo>
                <a:lnTo>
                  <a:pt x="2168166" y="2732335"/>
                </a:lnTo>
                <a:lnTo>
                  <a:pt x="2207179" y="2709752"/>
                </a:lnTo>
                <a:lnTo>
                  <a:pt x="2245418" y="2686010"/>
                </a:lnTo>
                <a:lnTo>
                  <a:pt x="2282858" y="2661133"/>
                </a:lnTo>
                <a:lnTo>
                  <a:pt x="2319476" y="2635146"/>
                </a:lnTo>
                <a:lnTo>
                  <a:pt x="2355248" y="2608072"/>
                </a:lnTo>
                <a:lnTo>
                  <a:pt x="2390150" y="2579936"/>
                </a:lnTo>
                <a:lnTo>
                  <a:pt x="2424157" y="2550761"/>
                </a:lnTo>
                <a:lnTo>
                  <a:pt x="2457245" y="2520571"/>
                </a:lnTo>
                <a:lnTo>
                  <a:pt x="2489392" y="2489392"/>
                </a:lnTo>
                <a:lnTo>
                  <a:pt x="2520571" y="2457245"/>
                </a:lnTo>
                <a:lnTo>
                  <a:pt x="2550761" y="2424157"/>
                </a:lnTo>
                <a:lnTo>
                  <a:pt x="2579936" y="2390150"/>
                </a:lnTo>
                <a:lnTo>
                  <a:pt x="2608072" y="2355248"/>
                </a:lnTo>
                <a:lnTo>
                  <a:pt x="2635146" y="2319476"/>
                </a:lnTo>
                <a:lnTo>
                  <a:pt x="2661133" y="2282858"/>
                </a:lnTo>
                <a:lnTo>
                  <a:pt x="2686010" y="2245418"/>
                </a:lnTo>
                <a:lnTo>
                  <a:pt x="2709752" y="2207179"/>
                </a:lnTo>
                <a:lnTo>
                  <a:pt x="2732335" y="2168166"/>
                </a:lnTo>
                <a:lnTo>
                  <a:pt x="2753736" y="2128402"/>
                </a:lnTo>
                <a:lnTo>
                  <a:pt x="2773931" y="2087913"/>
                </a:lnTo>
                <a:lnTo>
                  <a:pt x="2792894" y="2046721"/>
                </a:lnTo>
                <a:lnTo>
                  <a:pt x="2810603" y="2004851"/>
                </a:lnTo>
                <a:lnTo>
                  <a:pt x="2827033" y="1962327"/>
                </a:lnTo>
                <a:lnTo>
                  <a:pt x="2842161" y="1919172"/>
                </a:lnTo>
                <a:lnTo>
                  <a:pt x="2855962" y="1875411"/>
                </a:lnTo>
                <a:lnTo>
                  <a:pt x="2868412" y="1831069"/>
                </a:lnTo>
                <a:lnTo>
                  <a:pt x="2879487" y="1786168"/>
                </a:lnTo>
                <a:lnTo>
                  <a:pt x="2889164" y="1740733"/>
                </a:lnTo>
                <a:lnTo>
                  <a:pt x="2897418" y="1694788"/>
                </a:lnTo>
                <a:lnTo>
                  <a:pt x="2904225" y="1648357"/>
                </a:lnTo>
                <a:lnTo>
                  <a:pt x="2909561" y="1601463"/>
                </a:lnTo>
                <a:lnTo>
                  <a:pt x="2913402" y="1554132"/>
                </a:lnTo>
                <a:lnTo>
                  <a:pt x="2915724" y="1506387"/>
                </a:lnTo>
                <a:lnTo>
                  <a:pt x="2916504" y="1458252"/>
                </a:lnTo>
                <a:lnTo>
                  <a:pt x="2915724" y="1410116"/>
                </a:lnTo>
                <a:lnTo>
                  <a:pt x="2913402" y="1362371"/>
                </a:lnTo>
                <a:lnTo>
                  <a:pt x="2909561" y="1315040"/>
                </a:lnTo>
                <a:lnTo>
                  <a:pt x="2904225" y="1268147"/>
                </a:lnTo>
                <a:lnTo>
                  <a:pt x="2897418" y="1221716"/>
                </a:lnTo>
                <a:lnTo>
                  <a:pt x="2889164" y="1175770"/>
                </a:lnTo>
                <a:lnTo>
                  <a:pt x="2879487" y="1130335"/>
                </a:lnTo>
                <a:lnTo>
                  <a:pt x="2868412" y="1085435"/>
                </a:lnTo>
                <a:lnTo>
                  <a:pt x="2855962" y="1041092"/>
                </a:lnTo>
                <a:lnTo>
                  <a:pt x="2842161" y="997331"/>
                </a:lnTo>
                <a:lnTo>
                  <a:pt x="2827033" y="954177"/>
                </a:lnTo>
                <a:lnTo>
                  <a:pt x="2810603" y="911652"/>
                </a:lnTo>
                <a:lnTo>
                  <a:pt x="2792894" y="869782"/>
                </a:lnTo>
                <a:lnTo>
                  <a:pt x="2773931" y="828590"/>
                </a:lnTo>
                <a:lnTo>
                  <a:pt x="2753736" y="788101"/>
                </a:lnTo>
                <a:lnTo>
                  <a:pt x="2732335" y="748337"/>
                </a:lnTo>
                <a:lnTo>
                  <a:pt x="2709752" y="709324"/>
                </a:lnTo>
                <a:lnTo>
                  <a:pt x="2686010" y="671085"/>
                </a:lnTo>
                <a:lnTo>
                  <a:pt x="2661133" y="633645"/>
                </a:lnTo>
                <a:lnTo>
                  <a:pt x="2635146" y="597027"/>
                </a:lnTo>
                <a:lnTo>
                  <a:pt x="2608072" y="561255"/>
                </a:lnTo>
                <a:lnTo>
                  <a:pt x="2579936" y="526354"/>
                </a:lnTo>
                <a:lnTo>
                  <a:pt x="2550761" y="492346"/>
                </a:lnTo>
                <a:lnTo>
                  <a:pt x="2520571" y="459258"/>
                </a:lnTo>
                <a:lnTo>
                  <a:pt x="2489392" y="427112"/>
                </a:lnTo>
                <a:lnTo>
                  <a:pt x="2457245" y="395932"/>
                </a:lnTo>
                <a:lnTo>
                  <a:pt x="2424157" y="365743"/>
                </a:lnTo>
                <a:lnTo>
                  <a:pt x="2390150" y="336568"/>
                </a:lnTo>
                <a:lnTo>
                  <a:pt x="2355248" y="308431"/>
                </a:lnTo>
                <a:lnTo>
                  <a:pt x="2319476" y="281358"/>
                </a:lnTo>
                <a:lnTo>
                  <a:pt x="2282858" y="255370"/>
                </a:lnTo>
                <a:lnTo>
                  <a:pt x="2245418" y="230494"/>
                </a:lnTo>
                <a:lnTo>
                  <a:pt x="2207179" y="206751"/>
                </a:lnTo>
                <a:lnTo>
                  <a:pt x="2168166" y="184168"/>
                </a:lnTo>
                <a:lnTo>
                  <a:pt x="2128402" y="162767"/>
                </a:lnTo>
                <a:lnTo>
                  <a:pt x="2087913" y="142573"/>
                </a:lnTo>
                <a:lnTo>
                  <a:pt x="2046721" y="123609"/>
                </a:lnTo>
                <a:lnTo>
                  <a:pt x="2004851" y="105900"/>
                </a:lnTo>
                <a:lnTo>
                  <a:pt x="1962327" y="89470"/>
                </a:lnTo>
                <a:lnTo>
                  <a:pt x="1919172" y="74342"/>
                </a:lnTo>
                <a:lnTo>
                  <a:pt x="1875411" y="60541"/>
                </a:lnTo>
                <a:lnTo>
                  <a:pt x="1831069" y="48091"/>
                </a:lnTo>
                <a:lnTo>
                  <a:pt x="1786168" y="37016"/>
                </a:lnTo>
                <a:lnTo>
                  <a:pt x="1740733" y="27339"/>
                </a:lnTo>
                <a:lnTo>
                  <a:pt x="1694788" y="19086"/>
                </a:lnTo>
                <a:lnTo>
                  <a:pt x="1648357" y="12279"/>
                </a:lnTo>
                <a:lnTo>
                  <a:pt x="1601463" y="6943"/>
                </a:lnTo>
                <a:lnTo>
                  <a:pt x="1554132" y="3101"/>
                </a:lnTo>
                <a:lnTo>
                  <a:pt x="1506387" y="779"/>
                </a:lnTo>
                <a:lnTo>
                  <a:pt x="1458252" y="0"/>
                </a:lnTo>
                <a:close/>
              </a:path>
            </a:pathLst>
          </a:custGeom>
          <a:solidFill>
            <a:srgbClr val="A4B0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66428" y="2544736"/>
            <a:ext cx="1858645" cy="1478280"/>
          </a:xfrm>
          <a:custGeom>
            <a:avLst/>
            <a:gdLst/>
            <a:ahLst/>
            <a:cxnLst/>
            <a:rect l="l" t="t" r="r" b="b"/>
            <a:pathLst>
              <a:path w="1858645" h="1478279">
                <a:moveTo>
                  <a:pt x="1204645" y="602322"/>
                </a:moveTo>
                <a:lnTo>
                  <a:pt x="1202842" y="555256"/>
                </a:lnTo>
                <a:lnTo>
                  <a:pt x="1197495" y="509181"/>
                </a:lnTo>
                <a:lnTo>
                  <a:pt x="1188745" y="464223"/>
                </a:lnTo>
                <a:lnTo>
                  <a:pt x="1176731" y="420522"/>
                </a:lnTo>
                <a:lnTo>
                  <a:pt x="1161580" y="378218"/>
                </a:lnTo>
                <a:lnTo>
                  <a:pt x="1143431" y="337439"/>
                </a:lnTo>
                <a:lnTo>
                  <a:pt x="1122413" y="298323"/>
                </a:lnTo>
                <a:lnTo>
                  <a:pt x="1098664" y="260997"/>
                </a:lnTo>
                <a:lnTo>
                  <a:pt x="1072324" y="225602"/>
                </a:lnTo>
                <a:lnTo>
                  <a:pt x="1043520" y="192278"/>
                </a:lnTo>
                <a:lnTo>
                  <a:pt x="1012380" y="161137"/>
                </a:lnTo>
                <a:lnTo>
                  <a:pt x="979043" y="132334"/>
                </a:lnTo>
                <a:lnTo>
                  <a:pt x="943648" y="105981"/>
                </a:lnTo>
                <a:lnTo>
                  <a:pt x="906335" y="82245"/>
                </a:lnTo>
                <a:lnTo>
                  <a:pt x="867219" y="61226"/>
                </a:lnTo>
                <a:lnTo>
                  <a:pt x="826439" y="43078"/>
                </a:lnTo>
                <a:lnTo>
                  <a:pt x="784136" y="27927"/>
                </a:lnTo>
                <a:lnTo>
                  <a:pt x="740435" y="15913"/>
                </a:lnTo>
                <a:lnTo>
                  <a:pt x="695477" y="7162"/>
                </a:lnTo>
                <a:lnTo>
                  <a:pt x="649401" y="1816"/>
                </a:lnTo>
                <a:lnTo>
                  <a:pt x="602322" y="0"/>
                </a:lnTo>
                <a:lnTo>
                  <a:pt x="555256" y="1816"/>
                </a:lnTo>
                <a:lnTo>
                  <a:pt x="509181" y="7162"/>
                </a:lnTo>
                <a:lnTo>
                  <a:pt x="464223" y="15913"/>
                </a:lnTo>
                <a:lnTo>
                  <a:pt x="420522" y="27927"/>
                </a:lnTo>
                <a:lnTo>
                  <a:pt x="378218" y="43078"/>
                </a:lnTo>
                <a:lnTo>
                  <a:pt x="337439" y="61226"/>
                </a:lnTo>
                <a:lnTo>
                  <a:pt x="298323" y="82245"/>
                </a:lnTo>
                <a:lnTo>
                  <a:pt x="260997" y="105981"/>
                </a:lnTo>
                <a:lnTo>
                  <a:pt x="225602" y="132334"/>
                </a:lnTo>
                <a:lnTo>
                  <a:pt x="192278" y="161137"/>
                </a:lnTo>
                <a:lnTo>
                  <a:pt x="161137" y="192278"/>
                </a:lnTo>
                <a:lnTo>
                  <a:pt x="132334" y="225602"/>
                </a:lnTo>
                <a:lnTo>
                  <a:pt x="105981" y="260997"/>
                </a:lnTo>
                <a:lnTo>
                  <a:pt x="82245" y="298323"/>
                </a:lnTo>
                <a:lnTo>
                  <a:pt x="61226" y="337439"/>
                </a:lnTo>
                <a:lnTo>
                  <a:pt x="43078" y="378218"/>
                </a:lnTo>
                <a:lnTo>
                  <a:pt x="27927" y="420522"/>
                </a:lnTo>
                <a:lnTo>
                  <a:pt x="15913" y="464223"/>
                </a:lnTo>
                <a:lnTo>
                  <a:pt x="7162" y="509181"/>
                </a:lnTo>
                <a:lnTo>
                  <a:pt x="1816" y="555256"/>
                </a:lnTo>
                <a:lnTo>
                  <a:pt x="0" y="602322"/>
                </a:lnTo>
                <a:lnTo>
                  <a:pt x="2286" y="655104"/>
                </a:lnTo>
                <a:lnTo>
                  <a:pt x="9017" y="706602"/>
                </a:lnTo>
                <a:lnTo>
                  <a:pt x="20002" y="756640"/>
                </a:lnTo>
                <a:lnTo>
                  <a:pt x="35039" y="805027"/>
                </a:lnTo>
                <a:lnTo>
                  <a:pt x="53936" y="851573"/>
                </a:lnTo>
                <a:lnTo>
                  <a:pt x="76517" y="896099"/>
                </a:lnTo>
                <a:lnTo>
                  <a:pt x="102590" y="938403"/>
                </a:lnTo>
                <a:lnTo>
                  <a:pt x="131940" y="978306"/>
                </a:lnTo>
                <a:lnTo>
                  <a:pt x="164401" y="1015619"/>
                </a:lnTo>
                <a:lnTo>
                  <a:pt x="124231" y="1240536"/>
                </a:lnTo>
                <a:lnTo>
                  <a:pt x="124929" y="1246543"/>
                </a:lnTo>
                <a:lnTo>
                  <a:pt x="128524" y="1250886"/>
                </a:lnTo>
                <a:lnTo>
                  <a:pt x="133858" y="1252766"/>
                </a:lnTo>
                <a:lnTo>
                  <a:pt x="139712" y="1251331"/>
                </a:lnTo>
                <a:lnTo>
                  <a:pt x="330301" y="1139659"/>
                </a:lnTo>
                <a:lnTo>
                  <a:pt x="372033" y="1158875"/>
                </a:lnTo>
                <a:lnTo>
                  <a:pt x="415391" y="1174940"/>
                </a:lnTo>
                <a:lnTo>
                  <a:pt x="460248" y="1187704"/>
                </a:lnTo>
                <a:lnTo>
                  <a:pt x="506450" y="1197013"/>
                </a:lnTo>
                <a:lnTo>
                  <a:pt x="553859" y="1202702"/>
                </a:lnTo>
                <a:lnTo>
                  <a:pt x="602322" y="1204633"/>
                </a:lnTo>
                <a:lnTo>
                  <a:pt x="649401" y="1202829"/>
                </a:lnTo>
                <a:lnTo>
                  <a:pt x="695477" y="1197483"/>
                </a:lnTo>
                <a:lnTo>
                  <a:pt x="740435" y="1188732"/>
                </a:lnTo>
                <a:lnTo>
                  <a:pt x="784136" y="1176718"/>
                </a:lnTo>
                <a:lnTo>
                  <a:pt x="826439" y="1161567"/>
                </a:lnTo>
                <a:lnTo>
                  <a:pt x="867219" y="1143419"/>
                </a:lnTo>
                <a:lnTo>
                  <a:pt x="906335" y="1122413"/>
                </a:lnTo>
                <a:lnTo>
                  <a:pt x="943648" y="1098664"/>
                </a:lnTo>
                <a:lnTo>
                  <a:pt x="979043" y="1072324"/>
                </a:lnTo>
                <a:lnTo>
                  <a:pt x="1012380" y="1043508"/>
                </a:lnTo>
                <a:lnTo>
                  <a:pt x="1043520" y="1012380"/>
                </a:lnTo>
                <a:lnTo>
                  <a:pt x="1072324" y="979043"/>
                </a:lnTo>
                <a:lnTo>
                  <a:pt x="1098664" y="943648"/>
                </a:lnTo>
                <a:lnTo>
                  <a:pt x="1122413" y="906322"/>
                </a:lnTo>
                <a:lnTo>
                  <a:pt x="1143431" y="867206"/>
                </a:lnTo>
                <a:lnTo>
                  <a:pt x="1161580" y="826439"/>
                </a:lnTo>
                <a:lnTo>
                  <a:pt x="1176731" y="784136"/>
                </a:lnTo>
                <a:lnTo>
                  <a:pt x="1188745" y="740435"/>
                </a:lnTo>
                <a:lnTo>
                  <a:pt x="1197495" y="695477"/>
                </a:lnTo>
                <a:lnTo>
                  <a:pt x="1202842" y="649401"/>
                </a:lnTo>
                <a:lnTo>
                  <a:pt x="1204645" y="602322"/>
                </a:lnTo>
                <a:close/>
              </a:path>
              <a:path w="1858645" h="1478279">
                <a:moveTo>
                  <a:pt x="1858124" y="850709"/>
                </a:moveTo>
                <a:lnTo>
                  <a:pt x="1856041" y="801662"/>
                </a:lnTo>
                <a:lnTo>
                  <a:pt x="1849894" y="753770"/>
                </a:lnTo>
                <a:lnTo>
                  <a:pt x="1839861" y="707212"/>
                </a:lnTo>
                <a:lnTo>
                  <a:pt x="1826107" y="662152"/>
                </a:lnTo>
                <a:lnTo>
                  <a:pt x="1808810" y="618756"/>
                </a:lnTo>
                <a:lnTo>
                  <a:pt x="1788134" y="577215"/>
                </a:lnTo>
                <a:lnTo>
                  <a:pt x="1764245" y="537679"/>
                </a:lnTo>
                <a:lnTo>
                  <a:pt x="1737334" y="500316"/>
                </a:lnTo>
                <a:lnTo>
                  <a:pt x="1707540" y="465315"/>
                </a:lnTo>
                <a:lnTo>
                  <a:pt x="1675066" y="432841"/>
                </a:lnTo>
                <a:lnTo>
                  <a:pt x="1640065" y="403059"/>
                </a:lnTo>
                <a:lnTo>
                  <a:pt x="1602701" y="376135"/>
                </a:lnTo>
                <a:lnTo>
                  <a:pt x="1563166" y="352247"/>
                </a:lnTo>
                <a:lnTo>
                  <a:pt x="1521625" y="331571"/>
                </a:lnTo>
                <a:lnTo>
                  <a:pt x="1478229" y="314274"/>
                </a:lnTo>
                <a:lnTo>
                  <a:pt x="1433169" y="300520"/>
                </a:lnTo>
                <a:lnTo>
                  <a:pt x="1386611" y="290487"/>
                </a:lnTo>
                <a:lnTo>
                  <a:pt x="1338719" y="284340"/>
                </a:lnTo>
                <a:lnTo>
                  <a:pt x="1289659" y="282257"/>
                </a:lnTo>
                <a:lnTo>
                  <a:pt x="1263662" y="282867"/>
                </a:lnTo>
                <a:lnTo>
                  <a:pt x="1237970" y="284657"/>
                </a:lnTo>
                <a:lnTo>
                  <a:pt x="1212596" y="287578"/>
                </a:lnTo>
                <a:lnTo>
                  <a:pt x="1187564" y="291579"/>
                </a:lnTo>
                <a:lnTo>
                  <a:pt x="1208189" y="333908"/>
                </a:lnTo>
                <a:lnTo>
                  <a:pt x="1225804" y="377875"/>
                </a:lnTo>
                <a:lnTo>
                  <a:pt x="1240307" y="423316"/>
                </a:lnTo>
                <a:lnTo>
                  <a:pt x="1251559" y="470115"/>
                </a:lnTo>
                <a:lnTo>
                  <a:pt x="1259446" y="518134"/>
                </a:lnTo>
                <a:lnTo>
                  <a:pt x="1263827" y="567258"/>
                </a:lnTo>
                <a:lnTo>
                  <a:pt x="1522844" y="567258"/>
                </a:lnTo>
                <a:lnTo>
                  <a:pt x="1534490" y="569607"/>
                </a:lnTo>
                <a:lnTo>
                  <a:pt x="1544002" y="576021"/>
                </a:lnTo>
                <a:lnTo>
                  <a:pt x="1550403" y="585520"/>
                </a:lnTo>
                <a:lnTo>
                  <a:pt x="1552752" y="597166"/>
                </a:lnTo>
                <a:lnTo>
                  <a:pt x="1550403" y="608812"/>
                </a:lnTo>
                <a:lnTo>
                  <a:pt x="1544002" y="618312"/>
                </a:lnTo>
                <a:lnTo>
                  <a:pt x="1534490" y="624725"/>
                </a:lnTo>
                <a:lnTo>
                  <a:pt x="1522844" y="627075"/>
                </a:lnTo>
                <a:lnTo>
                  <a:pt x="1264450" y="627075"/>
                </a:lnTo>
                <a:lnTo>
                  <a:pt x="1261389" y="671017"/>
                </a:lnTo>
                <a:lnTo>
                  <a:pt x="1255496" y="714121"/>
                </a:lnTo>
                <a:lnTo>
                  <a:pt x="1246886" y="756297"/>
                </a:lnTo>
                <a:lnTo>
                  <a:pt x="1235646" y="797458"/>
                </a:lnTo>
                <a:lnTo>
                  <a:pt x="1619796" y="797458"/>
                </a:lnTo>
                <a:lnTo>
                  <a:pt x="1631442" y="799807"/>
                </a:lnTo>
                <a:lnTo>
                  <a:pt x="1640941" y="806221"/>
                </a:lnTo>
                <a:lnTo>
                  <a:pt x="1647355" y="815721"/>
                </a:lnTo>
                <a:lnTo>
                  <a:pt x="1649704" y="827366"/>
                </a:lnTo>
                <a:lnTo>
                  <a:pt x="1647355" y="839012"/>
                </a:lnTo>
                <a:lnTo>
                  <a:pt x="1640941" y="848525"/>
                </a:lnTo>
                <a:lnTo>
                  <a:pt x="1631442" y="854938"/>
                </a:lnTo>
                <a:lnTo>
                  <a:pt x="1619796" y="857288"/>
                </a:lnTo>
                <a:lnTo>
                  <a:pt x="1213942" y="857288"/>
                </a:lnTo>
                <a:lnTo>
                  <a:pt x="1195095" y="898423"/>
                </a:lnTo>
                <a:lnTo>
                  <a:pt x="1173581" y="937996"/>
                </a:lnTo>
                <a:lnTo>
                  <a:pt x="1149515" y="975893"/>
                </a:lnTo>
                <a:lnTo>
                  <a:pt x="1122997" y="1011986"/>
                </a:lnTo>
                <a:lnTo>
                  <a:pt x="1619796" y="1011986"/>
                </a:lnTo>
                <a:lnTo>
                  <a:pt x="1631442" y="1014336"/>
                </a:lnTo>
                <a:lnTo>
                  <a:pt x="1640941" y="1020737"/>
                </a:lnTo>
                <a:lnTo>
                  <a:pt x="1647355" y="1030249"/>
                </a:lnTo>
                <a:lnTo>
                  <a:pt x="1649704" y="1041895"/>
                </a:lnTo>
                <a:lnTo>
                  <a:pt x="1647355" y="1053541"/>
                </a:lnTo>
                <a:lnTo>
                  <a:pt x="1640941" y="1063040"/>
                </a:lnTo>
                <a:lnTo>
                  <a:pt x="1631442" y="1069454"/>
                </a:lnTo>
                <a:lnTo>
                  <a:pt x="1619796" y="1071803"/>
                </a:lnTo>
                <a:lnTo>
                  <a:pt x="1069670" y="1071803"/>
                </a:lnTo>
                <a:lnTo>
                  <a:pt x="1031468" y="1106982"/>
                </a:lnTo>
                <a:lnTo>
                  <a:pt x="990587" y="1139113"/>
                </a:lnTo>
                <a:lnTo>
                  <a:pt x="947216" y="1168031"/>
                </a:lnTo>
                <a:lnTo>
                  <a:pt x="901534" y="1193520"/>
                </a:lnTo>
                <a:lnTo>
                  <a:pt x="853719" y="1215428"/>
                </a:lnTo>
                <a:lnTo>
                  <a:pt x="886548" y="1251381"/>
                </a:lnTo>
                <a:lnTo>
                  <a:pt x="922299" y="1284427"/>
                </a:lnTo>
                <a:lnTo>
                  <a:pt x="960780" y="1314348"/>
                </a:lnTo>
                <a:lnTo>
                  <a:pt x="1001788" y="1340929"/>
                </a:lnTo>
                <a:lnTo>
                  <a:pt x="1045133" y="1363992"/>
                </a:lnTo>
                <a:lnTo>
                  <a:pt x="1090599" y="1383309"/>
                </a:lnTo>
                <a:lnTo>
                  <a:pt x="1137983" y="1398689"/>
                </a:lnTo>
                <a:lnTo>
                  <a:pt x="1187094" y="1409941"/>
                </a:lnTo>
                <a:lnTo>
                  <a:pt x="1237716" y="1416824"/>
                </a:lnTo>
                <a:lnTo>
                  <a:pt x="1289659" y="1419174"/>
                </a:lnTo>
                <a:lnTo>
                  <a:pt x="1339570" y="1417002"/>
                </a:lnTo>
                <a:lnTo>
                  <a:pt x="1388262" y="1410614"/>
                </a:lnTo>
                <a:lnTo>
                  <a:pt x="1435569" y="1400213"/>
                </a:lnTo>
                <a:lnTo>
                  <a:pt x="1481315" y="1385951"/>
                </a:lnTo>
                <a:lnTo>
                  <a:pt x="1525308" y="1368044"/>
                </a:lnTo>
                <a:lnTo>
                  <a:pt x="1567395" y="1346669"/>
                </a:lnTo>
                <a:lnTo>
                  <a:pt x="1789468" y="1476794"/>
                </a:lnTo>
                <a:lnTo>
                  <a:pt x="1795348" y="1478229"/>
                </a:lnTo>
                <a:lnTo>
                  <a:pt x="1800669" y="1476349"/>
                </a:lnTo>
                <a:lnTo>
                  <a:pt x="1804276" y="1472006"/>
                </a:lnTo>
                <a:lnTo>
                  <a:pt x="1804949" y="1465999"/>
                </a:lnTo>
                <a:lnTo>
                  <a:pt x="1756752" y="1196073"/>
                </a:lnTo>
                <a:lnTo>
                  <a:pt x="1755889" y="1191247"/>
                </a:lnTo>
                <a:lnTo>
                  <a:pt x="1751888" y="1188085"/>
                </a:lnTo>
                <a:lnTo>
                  <a:pt x="1747431" y="1187678"/>
                </a:lnTo>
                <a:lnTo>
                  <a:pt x="1775460" y="1145933"/>
                </a:lnTo>
                <a:lnTo>
                  <a:pt x="1799793" y="1101699"/>
                </a:lnTo>
                <a:lnTo>
                  <a:pt x="1820189" y="1055179"/>
                </a:lnTo>
                <a:lnTo>
                  <a:pt x="1836458" y="1006602"/>
                </a:lnTo>
                <a:lnTo>
                  <a:pt x="1848345" y="956183"/>
                </a:lnTo>
                <a:lnTo>
                  <a:pt x="1855647" y="904151"/>
                </a:lnTo>
                <a:lnTo>
                  <a:pt x="1858124" y="850709"/>
                </a:lnTo>
                <a:close/>
              </a:path>
            </a:pathLst>
          </a:custGeom>
          <a:solidFill>
            <a:srgbClr val="D7DD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74700" y="2916054"/>
            <a:ext cx="338455" cy="507365"/>
          </a:xfrm>
          <a:custGeom>
            <a:avLst/>
            <a:gdLst/>
            <a:ahLst/>
            <a:cxnLst/>
            <a:rect l="l" t="t" r="r" b="b"/>
            <a:pathLst>
              <a:path w="338454" h="507364">
                <a:moveTo>
                  <a:pt x="316551" y="68732"/>
                </a:moveTo>
                <a:lnTo>
                  <a:pt x="172224" y="68732"/>
                </a:lnTo>
                <a:lnTo>
                  <a:pt x="189891" y="69958"/>
                </a:lnTo>
                <a:lnTo>
                  <a:pt x="189369" y="69958"/>
                </a:lnTo>
                <a:lnTo>
                  <a:pt x="228930" y="87553"/>
                </a:lnTo>
                <a:lnTo>
                  <a:pt x="249986" y="132676"/>
                </a:lnTo>
                <a:lnTo>
                  <a:pt x="249243" y="141961"/>
                </a:lnTo>
                <a:lnTo>
                  <a:pt x="222432" y="182899"/>
                </a:lnTo>
                <a:lnTo>
                  <a:pt x="190868" y="209499"/>
                </a:lnTo>
                <a:lnTo>
                  <a:pt x="172751" y="225158"/>
                </a:lnTo>
                <a:lnTo>
                  <a:pt x="146405" y="254076"/>
                </a:lnTo>
                <a:lnTo>
                  <a:pt x="128289" y="296568"/>
                </a:lnTo>
                <a:lnTo>
                  <a:pt x="124993" y="332879"/>
                </a:lnTo>
                <a:lnTo>
                  <a:pt x="125107" y="342607"/>
                </a:lnTo>
                <a:lnTo>
                  <a:pt x="125323" y="354393"/>
                </a:lnTo>
                <a:lnTo>
                  <a:pt x="207251" y="354393"/>
                </a:lnTo>
                <a:lnTo>
                  <a:pt x="207352" y="342607"/>
                </a:lnTo>
                <a:lnTo>
                  <a:pt x="207399" y="337182"/>
                </a:lnTo>
                <a:lnTo>
                  <a:pt x="218324" y="294848"/>
                </a:lnTo>
                <a:lnTo>
                  <a:pt x="249021" y="264426"/>
                </a:lnTo>
                <a:lnTo>
                  <a:pt x="274253" y="242657"/>
                </a:lnTo>
                <a:lnTo>
                  <a:pt x="294687" y="223297"/>
                </a:lnTo>
                <a:lnTo>
                  <a:pt x="321170" y="191808"/>
                </a:lnTo>
                <a:lnTo>
                  <a:pt x="336968" y="149992"/>
                </a:lnTo>
                <a:lnTo>
                  <a:pt x="338023" y="135255"/>
                </a:lnTo>
                <a:lnTo>
                  <a:pt x="335266" y="110149"/>
                </a:lnTo>
                <a:lnTo>
                  <a:pt x="335151" y="109100"/>
                </a:lnTo>
                <a:lnTo>
                  <a:pt x="326551" y="84648"/>
                </a:lnTo>
                <a:lnTo>
                  <a:pt x="316551" y="68732"/>
                </a:lnTo>
                <a:close/>
              </a:path>
              <a:path w="338454" h="507364">
                <a:moveTo>
                  <a:pt x="168376" y="0"/>
                </a:moveTo>
                <a:lnTo>
                  <a:pt x="132789" y="2537"/>
                </a:lnTo>
                <a:lnTo>
                  <a:pt x="133075" y="2537"/>
                </a:lnTo>
                <a:lnTo>
                  <a:pt x="101075" y="10152"/>
                </a:lnTo>
                <a:lnTo>
                  <a:pt x="101309" y="10152"/>
                </a:lnTo>
                <a:lnTo>
                  <a:pt x="73509" y="22577"/>
                </a:lnTo>
                <a:lnTo>
                  <a:pt x="48996" y="40144"/>
                </a:lnTo>
                <a:lnTo>
                  <a:pt x="28883" y="61314"/>
                </a:lnTo>
                <a:lnTo>
                  <a:pt x="14016" y="84648"/>
                </a:lnTo>
                <a:lnTo>
                  <a:pt x="4389" y="110149"/>
                </a:lnTo>
                <a:lnTo>
                  <a:pt x="0" y="137820"/>
                </a:lnTo>
                <a:lnTo>
                  <a:pt x="82905" y="148107"/>
                </a:lnTo>
                <a:lnTo>
                  <a:pt x="88144" y="129312"/>
                </a:lnTo>
                <a:lnTo>
                  <a:pt x="95192" y="113085"/>
                </a:lnTo>
                <a:lnTo>
                  <a:pt x="126986" y="79764"/>
                </a:lnTo>
                <a:lnTo>
                  <a:pt x="172224" y="68732"/>
                </a:lnTo>
                <a:lnTo>
                  <a:pt x="316551" y="68732"/>
                </a:lnTo>
                <a:lnTo>
                  <a:pt x="312182" y="61786"/>
                </a:lnTo>
                <a:lnTo>
                  <a:pt x="292087" y="40640"/>
                </a:lnTo>
                <a:lnTo>
                  <a:pt x="267124" y="22851"/>
                </a:lnTo>
                <a:lnTo>
                  <a:pt x="238185" y="10152"/>
                </a:lnTo>
                <a:lnTo>
                  <a:pt x="205269" y="2537"/>
                </a:lnTo>
                <a:lnTo>
                  <a:pt x="168376" y="0"/>
                </a:lnTo>
                <a:close/>
              </a:path>
              <a:path w="338454" h="507364">
                <a:moveTo>
                  <a:pt x="215620" y="416915"/>
                </a:moveTo>
                <a:lnTo>
                  <a:pt x="125323" y="416915"/>
                </a:lnTo>
                <a:lnTo>
                  <a:pt x="125323" y="507187"/>
                </a:lnTo>
                <a:lnTo>
                  <a:pt x="215620" y="507187"/>
                </a:lnTo>
                <a:lnTo>
                  <a:pt x="215620" y="416915"/>
                </a:lnTo>
                <a:close/>
              </a:path>
            </a:pathLst>
          </a:custGeom>
          <a:solidFill>
            <a:srgbClr val="90A1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505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5376" y="1846082"/>
            <a:ext cx="4558030" cy="414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716A66"/>
                </a:solidFill>
                <a:latin typeface="DIN 2014 Light"/>
                <a:cs typeface="DIN 2014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02400" y="1965196"/>
            <a:ext cx="4860290" cy="4331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" y="0"/>
            <a:ext cx="12179935" cy="6858000"/>
          </a:xfrm>
          <a:custGeom>
            <a:avLst/>
            <a:gdLst/>
            <a:ahLst/>
            <a:cxnLst/>
            <a:rect l="l" t="t" r="r" b="b"/>
            <a:pathLst>
              <a:path w="12179935" h="6858000">
                <a:moveTo>
                  <a:pt x="12179808" y="0"/>
                </a:moveTo>
                <a:lnTo>
                  <a:pt x="0" y="0"/>
                </a:lnTo>
                <a:lnTo>
                  <a:pt x="0" y="6858000"/>
                </a:lnTo>
                <a:lnTo>
                  <a:pt x="12179808" y="6858000"/>
                </a:lnTo>
                <a:lnTo>
                  <a:pt x="12179808" y="0"/>
                </a:lnTo>
                <a:close/>
              </a:path>
            </a:pathLst>
          </a:custGeom>
          <a:solidFill>
            <a:srgbClr val="90A1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79935" cy="6858000"/>
          </a:xfrm>
          <a:custGeom>
            <a:avLst/>
            <a:gdLst/>
            <a:ahLst/>
            <a:cxnLst/>
            <a:rect l="l" t="t" r="r" b="b"/>
            <a:pathLst>
              <a:path w="12179935" h="6858000">
                <a:moveTo>
                  <a:pt x="12179808" y="0"/>
                </a:moveTo>
                <a:lnTo>
                  <a:pt x="0" y="0"/>
                </a:lnTo>
                <a:lnTo>
                  <a:pt x="0" y="6858000"/>
                </a:lnTo>
                <a:lnTo>
                  <a:pt x="12179808" y="6858000"/>
                </a:lnTo>
                <a:lnTo>
                  <a:pt x="12179808" y="0"/>
                </a:lnTo>
                <a:close/>
              </a:path>
            </a:pathLst>
          </a:custGeom>
          <a:solidFill>
            <a:srgbClr val="E1E5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01000" y="0"/>
            <a:ext cx="4188460" cy="6858000"/>
          </a:xfrm>
          <a:custGeom>
            <a:avLst/>
            <a:gdLst/>
            <a:ahLst/>
            <a:cxnLst/>
            <a:rect l="l" t="t" r="r" b="b"/>
            <a:pathLst>
              <a:path w="4188459" h="6858000">
                <a:moveTo>
                  <a:pt x="4187950" y="0"/>
                </a:moveTo>
                <a:lnTo>
                  <a:pt x="1768101" y="0"/>
                </a:lnTo>
                <a:lnTo>
                  <a:pt x="1741533" y="18003"/>
                </a:lnTo>
                <a:lnTo>
                  <a:pt x="1704566" y="43663"/>
                </a:lnTo>
                <a:lnTo>
                  <a:pt x="1667903" y="69726"/>
                </a:lnTo>
                <a:lnTo>
                  <a:pt x="1631546" y="96188"/>
                </a:lnTo>
                <a:lnTo>
                  <a:pt x="1595500" y="123048"/>
                </a:lnTo>
                <a:lnTo>
                  <a:pt x="1559766" y="150301"/>
                </a:lnTo>
                <a:lnTo>
                  <a:pt x="1524350" y="177944"/>
                </a:lnTo>
                <a:lnTo>
                  <a:pt x="1489253" y="205974"/>
                </a:lnTo>
                <a:lnTo>
                  <a:pt x="1454479" y="234387"/>
                </a:lnTo>
                <a:lnTo>
                  <a:pt x="1420031" y="263182"/>
                </a:lnTo>
                <a:lnTo>
                  <a:pt x="1385912" y="292354"/>
                </a:lnTo>
                <a:lnTo>
                  <a:pt x="1352126" y="321899"/>
                </a:lnTo>
                <a:lnTo>
                  <a:pt x="1318675" y="351816"/>
                </a:lnTo>
                <a:lnTo>
                  <a:pt x="1285564" y="382101"/>
                </a:lnTo>
                <a:lnTo>
                  <a:pt x="1252794" y="412750"/>
                </a:lnTo>
                <a:lnTo>
                  <a:pt x="1220370" y="443761"/>
                </a:lnTo>
                <a:lnTo>
                  <a:pt x="1188295" y="475130"/>
                </a:lnTo>
                <a:lnTo>
                  <a:pt x="1156571" y="506854"/>
                </a:lnTo>
                <a:lnTo>
                  <a:pt x="1125202" y="538929"/>
                </a:lnTo>
                <a:lnTo>
                  <a:pt x="1094192" y="571353"/>
                </a:lnTo>
                <a:lnTo>
                  <a:pt x="1063542" y="604122"/>
                </a:lnTo>
                <a:lnTo>
                  <a:pt x="1033258" y="637234"/>
                </a:lnTo>
                <a:lnTo>
                  <a:pt x="1003341" y="670684"/>
                </a:lnTo>
                <a:lnTo>
                  <a:pt x="973795" y="704471"/>
                </a:lnTo>
                <a:lnTo>
                  <a:pt x="944623" y="738589"/>
                </a:lnTo>
                <a:lnTo>
                  <a:pt x="915829" y="773037"/>
                </a:lnTo>
                <a:lnTo>
                  <a:pt x="887415" y="807811"/>
                </a:lnTo>
                <a:lnTo>
                  <a:pt x="859385" y="842908"/>
                </a:lnTo>
                <a:lnTo>
                  <a:pt x="831742" y="878325"/>
                </a:lnTo>
                <a:lnTo>
                  <a:pt x="804489" y="914058"/>
                </a:lnTo>
                <a:lnTo>
                  <a:pt x="777630" y="950105"/>
                </a:lnTo>
                <a:lnTo>
                  <a:pt x="751167" y="986461"/>
                </a:lnTo>
                <a:lnTo>
                  <a:pt x="725104" y="1023125"/>
                </a:lnTo>
                <a:lnTo>
                  <a:pt x="699444" y="1060092"/>
                </a:lnTo>
                <a:lnTo>
                  <a:pt x="674191" y="1097359"/>
                </a:lnTo>
                <a:lnTo>
                  <a:pt x="649346" y="1134924"/>
                </a:lnTo>
                <a:lnTo>
                  <a:pt x="624915" y="1172783"/>
                </a:lnTo>
                <a:lnTo>
                  <a:pt x="600899" y="1210933"/>
                </a:lnTo>
                <a:lnTo>
                  <a:pt x="577302" y="1249370"/>
                </a:lnTo>
                <a:lnTo>
                  <a:pt x="554128" y="1288092"/>
                </a:lnTo>
                <a:lnTo>
                  <a:pt x="531379" y="1327095"/>
                </a:lnTo>
                <a:lnTo>
                  <a:pt x="509059" y="1366376"/>
                </a:lnTo>
                <a:lnTo>
                  <a:pt x="487170" y="1405932"/>
                </a:lnTo>
                <a:lnTo>
                  <a:pt x="465717" y="1445760"/>
                </a:lnTo>
                <a:lnTo>
                  <a:pt x="444702" y="1485856"/>
                </a:lnTo>
                <a:lnTo>
                  <a:pt x="424128" y="1526217"/>
                </a:lnTo>
                <a:lnTo>
                  <a:pt x="403999" y="1566840"/>
                </a:lnTo>
                <a:lnTo>
                  <a:pt x="384318" y="1607722"/>
                </a:lnTo>
                <a:lnTo>
                  <a:pt x="365088" y="1648860"/>
                </a:lnTo>
                <a:lnTo>
                  <a:pt x="346313" y="1690250"/>
                </a:lnTo>
                <a:lnTo>
                  <a:pt x="327995" y="1731889"/>
                </a:lnTo>
                <a:lnTo>
                  <a:pt x="310137" y="1773774"/>
                </a:lnTo>
                <a:lnTo>
                  <a:pt x="292744" y="1815902"/>
                </a:lnTo>
                <a:lnTo>
                  <a:pt x="275818" y="1858269"/>
                </a:lnTo>
                <a:lnTo>
                  <a:pt x="259362" y="1900873"/>
                </a:lnTo>
                <a:lnTo>
                  <a:pt x="243379" y="1943710"/>
                </a:lnTo>
                <a:lnTo>
                  <a:pt x="227874" y="1986777"/>
                </a:lnTo>
                <a:lnTo>
                  <a:pt x="212848" y="2030071"/>
                </a:lnTo>
                <a:lnTo>
                  <a:pt x="198305" y="2073588"/>
                </a:lnTo>
                <a:lnTo>
                  <a:pt x="184249" y="2117326"/>
                </a:lnTo>
                <a:lnTo>
                  <a:pt x="170683" y="2161281"/>
                </a:lnTo>
                <a:lnTo>
                  <a:pt x="157609" y="2205449"/>
                </a:lnTo>
                <a:lnTo>
                  <a:pt x="145031" y="2249829"/>
                </a:lnTo>
                <a:lnTo>
                  <a:pt x="132952" y="2294416"/>
                </a:lnTo>
                <a:lnTo>
                  <a:pt x="121376" y="2339207"/>
                </a:lnTo>
                <a:lnTo>
                  <a:pt x="110305" y="2384199"/>
                </a:lnTo>
                <a:lnTo>
                  <a:pt x="99743" y="2429390"/>
                </a:lnTo>
                <a:lnTo>
                  <a:pt x="89693" y="2474774"/>
                </a:lnTo>
                <a:lnTo>
                  <a:pt x="80158" y="2520351"/>
                </a:lnTo>
                <a:lnTo>
                  <a:pt x="71142" y="2566116"/>
                </a:lnTo>
                <a:lnTo>
                  <a:pt x="62647" y="2612066"/>
                </a:lnTo>
                <a:lnTo>
                  <a:pt x="54677" y="2658197"/>
                </a:lnTo>
                <a:lnTo>
                  <a:pt x="47236" y="2704508"/>
                </a:lnTo>
                <a:lnTo>
                  <a:pt x="40325" y="2750994"/>
                </a:lnTo>
                <a:lnTo>
                  <a:pt x="33949" y="2797652"/>
                </a:lnTo>
                <a:lnTo>
                  <a:pt x="28110" y="2844479"/>
                </a:lnTo>
                <a:lnTo>
                  <a:pt x="22812" y="2891472"/>
                </a:lnTo>
                <a:lnTo>
                  <a:pt x="18059" y="2938628"/>
                </a:lnTo>
                <a:lnTo>
                  <a:pt x="13852" y="2985943"/>
                </a:lnTo>
                <a:lnTo>
                  <a:pt x="10196" y="3033414"/>
                </a:lnTo>
                <a:lnTo>
                  <a:pt x="7094" y="3081039"/>
                </a:lnTo>
                <a:lnTo>
                  <a:pt x="4548" y="3128813"/>
                </a:lnTo>
                <a:lnTo>
                  <a:pt x="2563" y="3176734"/>
                </a:lnTo>
                <a:lnTo>
                  <a:pt x="1141" y="3224798"/>
                </a:lnTo>
                <a:lnTo>
                  <a:pt x="285" y="3273003"/>
                </a:lnTo>
                <a:lnTo>
                  <a:pt x="0" y="3321344"/>
                </a:lnTo>
                <a:lnTo>
                  <a:pt x="285" y="3369686"/>
                </a:lnTo>
                <a:lnTo>
                  <a:pt x="1141" y="3417890"/>
                </a:lnTo>
                <a:lnTo>
                  <a:pt x="2563" y="3465955"/>
                </a:lnTo>
                <a:lnTo>
                  <a:pt x="4548" y="3513875"/>
                </a:lnTo>
                <a:lnTo>
                  <a:pt x="7094" y="3561650"/>
                </a:lnTo>
                <a:lnTo>
                  <a:pt x="10196" y="3609274"/>
                </a:lnTo>
                <a:lnTo>
                  <a:pt x="13852" y="3656745"/>
                </a:lnTo>
                <a:lnTo>
                  <a:pt x="18059" y="3704061"/>
                </a:lnTo>
                <a:lnTo>
                  <a:pt x="22812" y="3751216"/>
                </a:lnTo>
                <a:lnTo>
                  <a:pt x="28110" y="3798209"/>
                </a:lnTo>
                <a:lnTo>
                  <a:pt x="33949" y="3845037"/>
                </a:lnTo>
                <a:lnTo>
                  <a:pt x="40325" y="3891695"/>
                </a:lnTo>
                <a:lnTo>
                  <a:pt x="47236" y="3938181"/>
                </a:lnTo>
                <a:lnTo>
                  <a:pt x="54677" y="3984491"/>
                </a:lnTo>
                <a:lnTo>
                  <a:pt x="62647" y="4030623"/>
                </a:lnTo>
                <a:lnTo>
                  <a:pt x="71142" y="4076573"/>
                </a:lnTo>
                <a:lnTo>
                  <a:pt x="80158" y="4122337"/>
                </a:lnTo>
                <a:lnTo>
                  <a:pt x="89693" y="4167914"/>
                </a:lnTo>
                <a:lnTo>
                  <a:pt x="99743" y="4213299"/>
                </a:lnTo>
                <a:lnTo>
                  <a:pt x="110305" y="4258489"/>
                </a:lnTo>
                <a:lnTo>
                  <a:pt x="121376" y="4303481"/>
                </a:lnTo>
                <a:lnTo>
                  <a:pt x="132952" y="4348273"/>
                </a:lnTo>
                <a:lnTo>
                  <a:pt x="145031" y="4392860"/>
                </a:lnTo>
                <a:lnTo>
                  <a:pt x="157609" y="4437239"/>
                </a:lnTo>
                <a:lnTo>
                  <a:pt x="170683" y="4481408"/>
                </a:lnTo>
                <a:lnTo>
                  <a:pt x="184249" y="4525362"/>
                </a:lnTo>
                <a:lnTo>
                  <a:pt x="198305" y="4569100"/>
                </a:lnTo>
                <a:lnTo>
                  <a:pt x="212848" y="4612617"/>
                </a:lnTo>
                <a:lnTo>
                  <a:pt x="227874" y="4655911"/>
                </a:lnTo>
                <a:lnTo>
                  <a:pt x="243379" y="4698978"/>
                </a:lnTo>
                <a:lnTo>
                  <a:pt x="259362" y="4741815"/>
                </a:lnTo>
                <a:lnTo>
                  <a:pt x="275818" y="4784419"/>
                </a:lnTo>
                <a:lnTo>
                  <a:pt x="292744" y="4826786"/>
                </a:lnTo>
                <a:lnTo>
                  <a:pt x="310137" y="4868914"/>
                </a:lnTo>
                <a:lnTo>
                  <a:pt x="327995" y="4910799"/>
                </a:lnTo>
                <a:lnTo>
                  <a:pt x="346313" y="4952439"/>
                </a:lnTo>
                <a:lnTo>
                  <a:pt x="365088" y="4993829"/>
                </a:lnTo>
                <a:lnTo>
                  <a:pt x="384318" y="5034966"/>
                </a:lnTo>
                <a:lnTo>
                  <a:pt x="403999" y="5075848"/>
                </a:lnTo>
                <a:lnTo>
                  <a:pt x="424128" y="5116471"/>
                </a:lnTo>
                <a:lnTo>
                  <a:pt x="444702" y="5156833"/>
                </a:lnTo>
                <a:lnTo>
                  <a:pt x="465717" y="5196929"/>
                </a:lnTo>
                <a:lnTo>
                  <a:pt x="487170" y="5236756"/>
                </a:lnTo>
                <a:lnTo>
                  <a:pt x="509059" y="5276312"/>
                </a:lnTo>
                <a:lnTo>
                  <a:pt x="531379" y="5315593"/>
                </a:lnTo>
                <a:lnTo>
                  <a:pt x="554128" y="5354596"/>
                </a:lnTo>
                <a:lnTo>
                  <a:pt x="577302" y="5393318"/>
                </a:lnTo>
                <a:lnTo>
                  <a:pt x="600899" y="5431755"/>
                </a:lnTo>
                <a:lnTo>
                  <a:pt x="624915" y="5469905"/>
                </a:lnTo>
                <a:lnTo>
                  <a:pt x="649346" y="5507764"/>
                </a:lnTo>
                <a:lnTo>
                  <a:pt x="674191" y="5545329"/>
                </a:lnTo>
                <a:lnTo>
                  <a:pt x="699444" y="5582596"/>
                </a:lnTo>
                <a:lnTo>
                  <a:pt x="725104" y="5619564"/>
                </a:lnTo>
                <a:lnTo>
                  <a:pt x="751167" y="5656227"/>
                </a:lnTo>
                <a:lnTo>
                  <a:pt x="777630" y="5692584"/>
                </a:lnTo>
                <a:lnTo>
                  <a:pt x="804489" y="5728630"/>
                </a:lnTo>
                <a:lnTo>
                  <a:pt x="831742" y="5764363"/>
                </a:lnTo>
                <a:lnTo>
                  <a:pt x="859385" y="5799780"/>
                </a:lnTo>
                <a:lnTo>
                  <a:pt x="887415" y="5834877"/>
                </a:lnTo>
                <a:lnTo>
                  <a:pt x="915829" y="5869651"/>
                </a:lnTo>
                <a:lnTo>
                  <a:pt x="944623" y="5904099"/>
                </a:lnTo>
                <a:lnTo>
                  <a:pt x="973795" y="5938218"/>
                </a:lnTo>
                <a:lnTo>
                  <a:pt x="1003341" y="5972004"/>
                </a:lnTo>
                <a:lnTo>
                  <a:pt x="1033258" y="6005454"/>
                </a:lnTo>
                <a:lnTo>
                  <a:pt x="1063542" y="6038566"/>
                </a:lnTo>
                <a:lnTo>
                  <a:pt x="1094192" y="6071335"/>
                </a:lnTo>
                <a:lnTo>
                  <a:pt x="1125202" y="6103759"/>
                </a:lnTo>
                <a:lnTo>
                  <a:pt x="1156571" y="6135835"/>
                </a:lnTo>
                <a:lnTo>
                  <a:pt x="1188295" y="6167558"/>
                </a:lnTo>
                <a:lnTo>
                  <a:pt x="1220370" y="6198927"/>
                </a:lnTo>
                <a:lnTo>
                  <a:pt x="1252794" y="6229938"/>
                </a:lnTo>
                <a:lnTo>
                  <a:pt x="1285564" y="6260587"/>
                </a:lnTo>
                <a:lnTo>
                  <a:pt x="1318675" y="6290872"/>
                </a:lnTo>
                <a:lnTo>
                  <a:pt x="1352126" y="6320789"/>
                </a:lnTo>
                <a:lnTo>
                  <a:pt x="1385912" y="6350335"/>
                </a:lnTo>
                <a:lnTo>
                  <a:pt x="1420031" y="6379507"/>
                </a:lnTo>
                <a:lnTo>
                  <a:pt x="1454479" y="6408301"/>
                </a:lnTo>
                <a:lnTo>
                  <a:pt x="1489253" y="6436715"/>
                </a:lnTo>
                <a:lnTo>
                  <a:pt x="1524350" y="6464745"/>
                </a:lnTo>
                <a:lnTo>
                  <a:pt x="1559766" y="6492388"/>
                </a:lnTo>
                <a:lnTo>
                  <a:pt x="1595500" y="6519640"/>
                </a:lnTo>
                <a:lnTo>
                  <a:pt x="1631546" y="6546500"/>
                </a:lnTo>
                <a:lnTo>
                  <a:pt x="1667903" y="6572963"/>
                </a:lnTo>
                <a:lnTo>
                  <a:pt x="1704566" y="6599026"/>
                </a:lnTo>
                <a:lnTo>
                  <a:pt x="1741533" y="6624685"/>
                </a:lnTo>
                <a:lnTo>
                  <a:pt x="1778801" y="6649939"/>
                </a:lnTo>
                <a:lnTo>
                  <a:pt x="1816366" y="6674783"/>
                </a:lnTo>
                <a:lnTo>
                  <a:pt x="1854224" y="6699215"/>
                </a:lnTo>
                <a:lnTo>
                  <a:pt x="1892374" y="6723231"/>
                </a:lnTo>
                <a:lnTo>
                  <a:pt x="1930812" y="6746827"/>
                </a:lnTo>
                <a:lnTo>
                  <a:pt x="1969533" y="6770002"/>
                </a:lnTo>
                <a:lnTo>
                  <a:pt x="2008537" y="6792751"/>
                </a:lnTo>
                <a:lnTo>
                  <a:pt x="2047818" y="6815071"/>
                </a:lnTo>
                <a:lnTo>
                  <a:pt x="2087374" y="6836959"/>
                </a:lnTo>
                <a:lnTo>
                  <a:pt x="2126434" y="6858000"/>
                </a:lnTo>
                <a:lnTo>
                  <a:pt x="4187950" y="6858000"/>
                </a:lnTo>
                <a:lnTo>
                  <a:pt x="418795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37247" y="1863092"/>
            <a:ext cx="2916555" cy="2916555"/>
          </a:xfrm>
          <a:custGeom>
            <a:avLst/>
            <a:gdLst/>
            <a:ahLst/>
            <a:cxnLst/>
            <a:rect l="l" t="t" r="r" b="b"/>
            <a:pathLst>
              <a:path w="2916554" h="2916554">
                <a:moveTo>
                  <a:pt x="1458252" y="0"/>
                </a:moveTo>
                <a:lnTo>
                  <a:pt x="1410116" y="779"/>
                </a:lnTo>
                <a:lnTo>
                  <a:pt x="1362371" y="3101"/>
                </a:lnTo>
                <a:lnTo>
                  <a:pt x="1315040" y="6943"/>
                </a:lnTo>
                <a:lnTo>
                  <a:pt x="1268147" y="12279"/>
                </a:lnTo>
                <a:lnTo>
                  <a:pt x="1221716" y="19086"/>
                </a:lnTo>
                <a:lnTo>
                  <a:pt x="1175770" y="27339"/>
                </a:lnTo>
                <a:lnTo>
                  <a:pt x="1130335" y="37016"/>
                </a:lnTo>
                <a:lnTo>
                  <a:pt x="1085435" y="48091"/>
                </a:lnTo>
                <a:lnTo>
                  <a:pt x="1041092" y="60541"/>
                </a:lnTo>
                <a:lnTo>
                  <a:pt x="997331" y="74342"/>
                </a:lnTo>
                <a:lnTo>
                  <a:pt x="954177" y="89470"/>
                </a:lnTo>
                <a:lnTo>
                  <a:pt x="911652" y="105900"/>
                </a:lnTo>
                <a:lnTo>
                  <a:pt x="869782" y="123609"/>
                </a:lnTo>
                <a:lnTo>
                  <a:pt x="828590" y="142573"/>
                </a:lnTo>
                <a:lnTo>
                  <a:pt x="788101" y="162767"/>
                </a:lnTo>
                <a:lnTo>
                  <a:pt x="748337" y="184168"/>
                </a:lnTo>
                <a:lnTo>
                  <a:pt x="709324" y="206751"/>
                </a:lnTo>
                <a:lnTo>
                  <a:pt x="671085" y="230494"/>
                </a:lnTo>
                <a:lnTo>
                  <a:pt x="633645" y="255370"/>
                </a:lnTo>
                <a:lnTo>
                  <a:pt x="597027" y="281358"/>
                </a:lnTo>
                <a:lnTo>
                  <a:pt x="561255" y="308431"/>
                </a:lnTo>
                <a:lnTo>
                  <a:pt x="526354" y="336568"/>
                </a:lnTo>
                <a:lnTo>
                  <a:pt x="492346" y="365743"/>
                </a:lnTo>
                <a:lnTo>
                  <a:pt x="459258" y="395932"/>
                </a:lnTo>
                <a:lnTo>
                  <a:pt x="427112" y="427112"/>
                </a:lnTo>
                <a:lnTo>
                  <a:pt x="395932" y="459258"/>
                </a:lnTo>
                <a:lnTo>
                  <a:pt x="365743" y="492346"/>
                </a:lnTo>
                <a:lnTo>
                  <a:pt x="336568" y="526354"/>
                </a:lnTo>
                <a:lnTo>
                  <a:pt x="308431" y="561255"/>
                </a:lnTo>
                <a:lnTo>
                  <a:pt x="281358" y="597027"/>
                </a:lnTo>
                <a:lnTo>
                  <a:pt x="255370" y="633645"/>
                </a:lnTo>
                <a:lnTo>
                  <a:pt x="230494" y="671085"/>
                </a:lnTo>
                <a:lnTo>
                  <a:pt x="206751" y="709324"/>
                </a:lnTo>
                <a:lnTo>
                  <a:pt x="184168" y="748337"/>
                </a:lnTo>
                <a:lnTo>
                  <a:pt x="162767" y="788101"/>
                </a:lnTo>
                <a:lnTo>
                  <a:pt x="142573" y="828590"/>
                </a:lnTo>
                <a:lnTo>
                  <a:pt x="123609" y="869782"/>
                </a:lnTo>
                <a:lnTo>
                  <a:pt x="105900" y="911652"/>
                </a:lnTo>
                <a:lnTo>
                  <a:pt x="89470" y="954177"/>
                </a:lnTo>
                <a:lnTo>
                  <a:pt x="74342" y="997331"/>
                </a:lnTo>
                <a:lnTo>
                  <a:pt x="60541" y="1041092"/>
                </a:lnTo>
                <a:lnTo>
                  <a:pt x="48091" y="1085435"/>
                </a:lnTo>
                <a:lnTo>
                  <a:pt x="37016" y="1130335"/>
                </a:lnTo>
                <a:lnTo>
                  <a:pt x="27339" y="1175770"/>
                </a:lnTo>
                <a:lnTo>
                  <a:pt x="19086" y="1221716"/>
                </a:lnTo>
                <a:lnTo>
                  <a:pt x="12279" y="1268147"/>
                </a:lnTo>
                <a:lnTo>
                  <a:pt x="6943" y="1315040"/>
                </a:lnTo>
                <a:lnTo>
                  <a:pt x="3101" y="1362371"/>
                </a:lnTo>
                <a:lnTo>
                  <a:pt x="779" y="1410116"/>
                </a:lnTo>
                <a:lnTo>
                  <a:pt x="0" y="1458252"/>
                </a:lnTo>
                <a:lnTo>
                  <a:pt x="779" y="1506387"/>
                </a:lnTo>
                <a:lnTo>
                  <a:pt x="3101" y="1554132"/>
                </a:lnTo>
                <a:lnTo>
                  <a:pt x="6943" y="1601463"/>
                </a:lnTo>
                <a:lnTo>
                  <a:pt x="12279" y="1648357"/>
                </a:lnTo>
                <a:lnTo>
                  <a:pt x="19086" y="1694788"/>
                </a:lnTo>
                <a:lnTo>
                  <a:pt x="27339" y="1740733"/>
                </a:lnTo>
                <a:lnTo>
                  <a:pt x="37016" y="1786168"/>
                </a:lnTo>
                <a:lnTo>
                  <a:pt x="48091" y="1831069"/>
                </a:lnTo>
                <a:lnTo>
                  <a:pt x="60541" y="1875411"/>
                </a:lnTo>
                <a:lnTo>
                  <a:pt x="74342" y="1919172"/>
                </a:lnTo>
                <a:lnTo>
                  <a:pt x="89470" y="1962327"/>
                </a:lnTo>
                <a:lnTo>
                  <a:pt x="105900" y="2004851"/>
                </a:lnTo>
                <a:lnTo>
                  <a:pt x="123609" y="2046721"/>
                </a:lnTo>
                <a:lnTo>
                  <a:pt x="142573" y="2087913"/>
                </a:lnTo>
                <a:lnTo>
                  <a:pt x="162767" y="2128402"/>
                </a:lnTo>
                <a:lnTo>
                  <a:pt x="184168" y="2168166"/>
                </a:lnTo>
                <a:lnTo>
                  <a:pt x="206751" y="2207179"/>
                </a:lnTo>
                <a:lnTo>
                  <a:pt x="230494" y="2245418"/>
                </a:lnTo>
                <a:lnTo>
                  <a:pt x="255370" y="2282858"/>
                </a:lnTo>
                <a:lnTo>
                  <a:pt x="281358" y="2319476"/>
                </a:lnTo>
                <a:lnTo>
                  <a:pt x="308431" y="2355248"/>
                </a:lnTo>
                <a:lnTo>
                  <a:pt x="336568" y="2390150"/>
                </a:lnTo>
                <a:lnTo>
                  <a:pt x="365743" y="2424157"/>
                </a:lnTo>
                <a:lnTo>
                  <a:pt x="395932" y="2457245"/>
                </a:lnTo>
                <a:lnTo>
                  <a:pt x="427112" y="2489392"/>
                </a:lnTo>
                <a:lnTo>
                  <a:pt x="459258" y="2520571"/>
                </a:lnTo>
                <a:lnTo>
                  <a:pt x="492346" y="2550761"/>
                </a:lnTo>
                <a:lnTo>
                  <a:pt x="526354" y="2579936"/>
                </a:lnTo>
                <a:lnTo>
                  <a:pt x="561255" y="2608072"/>
                </a:lnTo>
                <a:lnTo>
                  <a:pt x="597027" y="2635146"/>
                </a:lnTo>
                <a:lnTo>
                  <a:pt x="633645" y="2661133"/>
                </a:lnTo>
                <a:lnTo>
                  <a:pt x="671085" y="2686010"/>
                </a:lnTo>
                <a:lnTo>
                  <a:pt x="709324" y="2709752"/>
                </a:lnTo>
                <a:lnTo>
                  <a:pt x="748337" y="2732335"/>
                </a:lnTo>
                <a:lnTo>
                  <a:pt x="788101" y="2753736"/>
                </a:lnTo>
                <a:lnTo>
                  <a:pt x="828590" y="2773931"/>
                </a:lnTo>
                <a:lnTo>
                  <a:pt x="869782" y="2792894"/>
                </a:lnTo>
                <a:lnTo>
                  <a:pt x="911652" y="2810603"/>
                </a:lnTo>
                <a:lnTo>
                  <a:pt x="954177" y="2827033"/>
                </a:lnTo>
                <a:lnTo>
                  <a:pt x="997331" y="2842161"/>
                </a:lnTo>
                <a:lnTo>
                  <a:pt x="1041092" y="2855962"/>
                </a:lnTo>
                <a:lnTo>
                  <a:pt x="1085435" y="2868412"/>
                </a:lnTo>
                <a:lnTo>
                  <a:pt x="1130335" y="2879487"/>
                </a:lnTo>
                <a:lnTo>
                  <a:pt x="1175770" y="2889164"/>
                </a:lnTo>
                <a:lnTo>
                  <a:pt x="1221716" y="2897418"/>
                </a:lnTo>
                <a:lnTo>
                  <a:pt x="1268147" y="2904225"/>
                </a:lnTo>
                <a:lnTo>
                  <a:pt x="1315040" y="2909561"/>
                </a:lnTo>
                <a:lnTo>
                  <a:pt x="1362371" y="2913402"/>
                </a:lnTo>
                <a:lnTo>
                  <a:pt x="1410116" y="2915724"/>
                </a:lnTo>
                <a:lnTo>
                  <a:pt x="1458252" y="2916504"/>
                </a:lnTo>
                <a:lnTo>
                  <a:pt x="1506387" y="2915724"/>
                </a:lnTo>
                <a:lnTo>
                  <a:pt x="1554132" y="2913402"/>
                </a:lnTo>
                <a:lnTo>
                  <a:pt x="1601463" y="2909561"/>
                </a:lnTo>
                <a:lnTo>
                  <a:pt x="1648357" y="2904225"/>
                </a:lnTo>
                <a:lnTo>
                  <a:pt x="1694788" y="2897418"/>
                </a:lnTo>
                <a:lnTo>
                  <a:pt x="1740733" y="2889164"/>
                </a:lnTo>
                <a:lnTo>
                  <a:pt x="1786168" y="2879487"/>
                </a:lnTo>
                <a:lnTo>
                  <a:pt x="1831069" y="2868412"/>
                </a:lnTo>
                <a:lnTo>
                  <a:pt x="1875411" y="2855962"/>
                </a:lnTo>
                <a:lnTo>
                  <a:pt x="1919172" y="2842161"/>
                </a:lnTo>
                <a:lnTo>
                  <a:pt x="1962327" y="2827033"/>
                </a:lnTo>
                <a:lnTo>
                  <a:pt x="2004851" y="2810603"/>
                </a:lnTo>
                <a:lnTo>
                  <a:pt x="2046721" y="2792894"/>
                </a:lnTo>
                <a:lnTo>
                  <a:pt x="2087913" y="2773931"/>
                </a:lnTo>
                <a:lnTo>
                  <a:pt x="2128402" y="2753736"/>
                </a:lnTo>
                <a:lnTo>
                  <a:pt x="2168166" y="2732335"/>
                </a:lnTo>
                <a:lnTo>
                  <a:pt x="2207179" y="2709752"/>
                </a:lnTo>
                <a:lnTo>
                  <a:pt x="2245418" y="2686010"/>
                </a:lnTo>
                <a:lnTo>
                  <a:pt x="2282858" y="2661133"/>
                </a:lnTo>
                <a:lnTo>
                  <a:pt x="2319476" y="2635146"/>
                </a:lnTo>
                <a:lnTo>
                  <a:pt x="2355248" y="2608072"/>
                </a:lnTo>
                <a:lnTo>
                  <a:pt x="2390150" y="2579936"/>
                </a:lnTo>
                <a:lnTo>
                  <a:pt x="2424157" y="2550761"/>
                </a:lnTo>
                <a:lnTo>
                  <a:pt x="2457245" y="2520571"/>
                </a:lnTo>
                <a:lnTo>
                  <a:pt x="2489392" y="2489392"/>
                </a:lnTo>
                <a:lnTo>
                  <a:pt x="2520571" y="2457245"/>
                </a:lnTo>
                <a:lnTo>
                  <a:pt x="2550761" y="2424157"/>
                </a:lnTo>
                <a:lnTo>
                  <a:pt x="2579936" y="2390150"/>
                </a:lnTo>
                <a:lnTo>
                  <a:pt x="2608072" y="2355248"/>
                </a:lnTo>
                <a:lnTo>
                  <a:pt x="2635146" y="2319476"/>
                </a:lnTo>
                <a:lnTo>
                  <a:pt x="2661133" y="2282858"/>
                </a:lnTo>
                <a:lnTo>
                  <a:pt x="2686010" y="2245418"/>
                </a:lnTo>
                <a:lnTo>
                  <a:pt x="2709752" y="2207179"/>
                </a:lnTo>
                <a:lnTo>
                  <a:pt x="2732335" y="2168166"/>
                </a:lnTo>
                <a:lnTo>
                  <a:pt x="2753736" y="2128402"/>
                </a:lnTo>
                <a:lnTo>
                  <a:pt x="2773931" y="2087913"/>
                </a:lnTo>
                <a:lnTo>
                  <a:pt x="2792894" y="2046721"/>
                </a:lnTo>
                <a:lnTo>
                  <a:pt x="2810603" y="2004851"/>
                </a:lnTo>
                <a:lnTo>
                  <a:pt x="2827033" y="1962327"/>
                </a:lnTo>
                <a:lnTo>
                  <a:pt x="2842161" y="1919172"/>
                </a:lnTo>
                <a:lnTo>
                  <a:pt x="2855962" y="1875411"/>
                </a:lnTo>
                <a:lnTo>
                  <a:pt x="2868412" y="1831069"/>
                </a:lnTo>
                <a:lnTo>
                  <a:pt x="2879487" y="1786168"/>
                </a:lnTo>
                <a:lnTo>
                  <a:pt x="2889164" y="1740733"/>
                </a:lnTo>
                <a:lnTo>
                  <a:pt x="2897418" y="1694788"/>
                </a:lnTo>
                <a:lnTo>
                  <a:pt x="2904225" y="1648357"/>
                </a:lnTo>
                <a:lnTo>
                  <a:pt x="2909561" y="1601463"/>
                </a:lnTo>
                <a:lnTo>
                  <a:pt x="2913402" y="1554132"/>
                </a:lnTo>
                <a:lnTo>
                  <a:pt x="2915724" y="1506387"/>
                </a:lnTo>
                <a:lnTo>
                  <a:pt x="2916504" y="1458252"/>
                </a:lnTo>
                <a:lnTo>
                  <a:pt x="2915724" y="1410116"/>
                </a:lnTo>
                <a:lnTo>
                  <a:pt x="2913402" y="1362371"/>
                </a:lnTo>
                <a:lnTo>
                  <a:pt x="2909561" y="1315040"/>
                </a:lnTo>
                <a:lnTo>
                  <a:pt x="2904225" y="1268147"/>
                </a:lnTo>
                <a:lnTo>
                  <a:pt x="2897418" y="1221716"/>
                </a:lnTo>
                <a:lnTo>
                  <a:pt x="2889164" y="1175770"/>
                </a:lnTo>
                <a:lnTo>
                  <a:pt x="2879487" y="1130335"/>
                </a:lnTo>
                <a:lnTo>
                  <a:pt x="2868412" y="1085435"/>
                </a:lnTo>
                <a:lnTo>
                  <a:pt x="2855962" y="1041092"/>
                </a:lnTo>
                <a:lnTo>
                  <a:pt x="2842161" y="997331"/>
                </a:lnTo>
                <a:lnTo>
                  <a:pt x="2827033" y="954177"/>
                </a:lnTo>
                <a:lnTo>
                  <a:pt x="2810603" y="911652"/>
                </a:lnTo>
                <a:lnTo>
                  <a:pt x="2792894" y="869782"/>
                </a:lnTo>
                <a:lnTo>
                  <a:pt x="2773931" y="828590"/>
                </a:lnTo>
                <a:lnTo>
                  <a:pt x="2753736" y="788101"/>
                </a:lnTo>
                <a:lnTo>
                  <a:pt x="2732335" y="748337"/>
                </a:lnTo>
                <a:lnTo>
                  <a:pt x="2709752" y="709324"/>
                </a:lnTo>
                <a:lnTo>
                  <a:pt x="2686010" y="671085"/>
                </a:lnTo>
                <a:lnTo>
                  <a:pt x="2661133" y="633645"/>
                </a:lnTo>
                <a:lnTo>
                  <a:pt x="2635146" y="597027"/>
                </a:lnTo>
                <a:lnTo>
                  <a:pt x="2608072" y="561255"/>
                </a:lnTo>
                <a:lnTo>
                  <a:pt x="2579936" y="526354"/>
                </a:lnTo>
                <a:lnTo>
                  <a:pt x="2550761" y="492346"/>
                </a:lnTo>
                <a:lnTo>
                  <a:pt x="2520571" y="459258"/>
                </a:lnTo>
                <a:lnTo>
                  <a:pt x="2489392" y="427112"/>
                </a:lnTo>
                <a:lnTo>
                  <a:pt x="2457245" y="395932"/>
                </a:lnTo>
                <a:lnTo>
                  <a:pt x="2424157" y="365743"/>
                </a:lnTo>
                <a:lnTo>
                  <a:pt x="2390150" y="336568"/>
                </a:lnTo>
                <a:lnTo>
                  <a:pt x="2355248" y="308431"/>
                </a:lnTo>
                <a:lnTo>
                  <a:pt x="2319476" y="281358"/>
                </a:lnTo>
                <a:lnTo>
                  <a:pt x="2282858" y="255370"/>
                </a:lnTo>
                <a:lnTo>
                  <a:pt x="2245418" y="230494"/>
                </a:lnTo>
                <a:lnTo>
                  <a:pt x="2207179" y="206751"/>
                </a:lnTo>
                <a:lnTo>
                  <a:pt x="2168166" y="184168"/>
                </a:lnTo>
                <a:lnTo>
                  <a:pt x="2128402" y="162767"/>
                </a:lnTo>
                <a:lnTo>
                  <a:pt x="2087913" y="142573"/>
                </a:lnTo>
                <a:lnTo>
                  <a:pt x="2046721" y="123609"/>
                </a:lnTo>
                <a:lnTo>
                  <a:pt x="2004851" y="105900"/>
                </a:lnTo>
                <a:lnTo>
                  <a:pt x="1962327" y="89470"/>
                </a:lnTo>
                <a:lnTo>
                  <a:pt x="1919172" y="74342"/>
                </a:lnTo>
                <a:lnTo>
                  <a:pt x="1875411" y="60541"/>
                </a:lnTo>
                <a:lnTo>
                  <a:pt x="1831069" y="48091"/>
                </a:lnTo>
                <a:lnTo>
                  <a:pt x="1786168" y="37016"/>
                </a:lnTo>
                <a:lnTo>
                  <a:pt x="1740733" y="27339"/>
                </a:lnTo>
                <a:lnTo>
                  <a:pt x="1694788" y="19086"/>
                </a:lnTo>
                <a:lnTo>
                  <a:pt x="1648357" y="12279"/>
                </a:lnTo>
                <a:lnTo>
                  <a:pt x="1601463" y="6943"/>
                </a:lnTo>
                <a:lnTo>
                  <a:pt x="1554132" y="3101"/>
                </a:lnTo>
                <a:lnTo>
                  <a:pt x="1506387" y="779"/>
                </a:lnTo>
                <a:lnTo>
                  <a:pt x="1458252" y="0"/>
                </a:lnTo>
                <a:close/>
              </a:path>
            </a:pathLst>
          </a:custGeom>
          <a:solidFill>
            <a:srgbClr val="A4B0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66428" y="2544736"/>
            <a:ext cx="1858645" cy="1478280"/>
          </a:xfrm>
          <a:custGeom>
            <a:avLst/>
            <a:gdLst/>
            <a:ahLst/>
            <a:cxnLst/>
            <a:rect l="l" t="t" r="r" b="b"/>
            <a:pathLst>
              <a:path w="1858645" h="1478279">
                <a:moveTo>
                  <a:pt x="1204645" y="602322"/>
                </a:moveTo>
                <a:lnTo>
                  <a:pt x="1202842" y="555256"/>
                </a:lnTo>
                <a:lnTo>
                  <a:pt x="1197495" y="509181"/>
                </a:lnTo>
                <a:lnTo>
                  <a:pt x="1188745" y="464223"/>
                </a:lnTo>
                <a:lnTo>
                  <a:pt x="1176731" y="420522"/>
                </a:lnTo>
                <a:lnTo>
                  <a:pt x="1161580" y="378218"/>
                </a:lnTo>
                <a:lnTo>
                  <a:pt x="1143431" y="337439"/>
                </a:lnTo>
                <a:lnTo>
                  <a:pt x="1122413" y="298323"/>
                </a:lnTo>
                <a:lnTo>
                  <a:pt x="1098664" y="260997"/>
                </a:lnTo>
                <a:lnTo>
                  <a:pt x="1072324" y="225602"/>
                </a:lnTo>
                <a:lnTo>
                  <a:pt x="1043520" y="192278"/>
                </a:lnTo>
                <a:lnTo>
                  <a:pt x="1012380" y="161137"/>
                </a:lnTo>
                <a:lnTo>
                  <a:pt x="979043" y="132334"/>
                </a:lnTo>
                <a:lnTo>
                  <a:pt x="943648" y="105981"/>
                </a:lnTo>
                <a:lnTo>
                  <a:pt x="906335" y="82245"/>
                </a:lnTo>
                <a:lnTo>
                  <a:pt x="867219" y="61226"/>
                </a:lnTo>
                <a:lnTo>
                  <a:pt x="826439" y="43078"/>
                </a:lnTo>
                <a:lnTo>
                  <a:pt x="784136" y="27927"/>
                </a:lnTo>
                <a:lnTo>
                  <a:pt x="740435" y="15913"/>
                </a:lnTo>
                <a:lnTo>
                  <a:pt x="695477" y="7162"/>
                </a:lnTo>
                <a:lnTo>
                  <a:pt x="649401" y="1816"/>
                </a:lnTo>
                <a:lnTo>
                  <a:pt x="602322" y="0"/>
                </a:lnTo>
                <a:lnTo>
                  <a:pt x="555256" y="1816"/>
                </a:lnTo>
                <a:lnTo>
                  <a:pt x="509181" y="7162"/>
                </a:lnTo>
                <a:lnTo>
                  <a:pt x="464223" y="15913"/>
                </a:lnTo>
                <a:lnTo>
                  <a:pt x="420522" y="27927"/>
                </a:lnTo>
                <a:lnTo>
                  <a:pt x="378218" y="43078"/>
                </a:lnTo>
                <a:lnTo>
                  <a:pt x="337439" y="61226"/>
                </a:lnTo>
                <a:lnTo>
                  <a:pt x="298323" y="82245"/>
                </a:lnTo>
                <a:lnTo>
                  <a:pt x="260997" y="105981"/>
                </a:lnTo>
                <a:lnTo>
                  <a:pt x="225602" y="132334"/>
                </a:lnTo>
                <a:lnTo>
                  <a:pt x="192278" y="161137"/>
                </a:lnTo>
                <a:lnTo>
                  <a:pt x="161137" y="192278"/>
                </a:lnTo>
                <a:lnTo>
                  <a:pt x="132334" y="225602"/>
                </a:lnTo>
                <a:lnTo>
                  <a:pt x="105981" y="260997"/>
                </a:lnTo>
                <a:lnTo>
                  <a:pt x="82245" y="298323"/>
                </a:lnTo>
                <a:lnTo>
                  <a:pt x="61226" y="337439"/>
                </a:lnTo>
                <a:lnTo>
                  <a:pt x="43078" y="378218"/>
                </a:lnTo>
                <a:lnTo>
                  <a:pt x="27927" y="420522"/>
                </a:lnTo>
                <a:lnTo>
                  <a:pt x="15913" y="464223"/>
                </a:lnTo>
                <a:lnTo>
                  <a:pt x="7162" y="509181"/>
                </a:lnTo>
                <a:lnTo>
                  <a:pt x="1816" y="555256"/>
                </a:lnTo>
                <a:lnTo>
                  <a:pt x="0" y="602322"/>
                </a:lnTo>
                <a:lnTo>
                  <a:pt x="2286" y="655104"/>
                </a:lnTo>
                <a:lnTo>
                  <a:pt x="9017" y="706602"/>
                </a:lnTo>
                <a:lnTo>
                  <a:pt x="20002" y="756640"/>
                </a:lnTo>
                <a:lnTo>
                  <a:pt x="35039" y="805027"/>
                </a:lnTo>
                <a:lnTo>
                  <a:pt x="53936" y="851573"/>
                </a:lnTo>
                <a:lnTo>
                  <a:pt x="76517" y="896099"/>
                </a:lnTo>
                <a:lnTo>
                  <a:pt x="102590" y="938403"/>
                </a:lnTo>
                <a:lnTo>
                  <a:pt x="131940" y="978306"/>
                </a:lnTo>
                <a:lnTo>
                  <a:pt x="164401" y="1015619"/>
                </a:lnTo>
                <a:lnTo>
                  <a:pt x="124231" y="1240536"/>
                </a:lnTo>
                <a:lnTo>
                  <a:pt x="124929" y="1246543"/>
                </a:lnTo>
                <a:lnTo>
                  <a:pt x="128524" y="1250886"/>
                </a:lnTo>
                <a:lnTo>
                  <a:pt x="133858" y="1252766"/>
                </a:lnTo>
                <a:lnTo>
                  <a:pt x="139712" y="1251331"/>
                </a:lnTo>
                <a:lnTo>
                  <a:pt x="330301" y="1139659"/>
                </a:lnTo>
                <a:lnTo>
                  <a:pt x="372033" y="1158875"/>
                </a:lnTo>
                <a:lnTo>
                  <a:pt x="415391" y="1174940"/>
                </a:lnTo>
                <a:lnTo>
                  <a:pt x="460248" y="1187704"/>
                </a:lnTo>
                <a:lnTo>
                  <a:pt x="506450" y="1197013"/>
                </a:lnTo>
                <a:lnTo>
                  <a:pt x="553859" y="1202702"/>
                </a:lnTo>
                <a:lnTo>
                  <a:pt x="602322" y="1204633"/>
                </a:lnTo>
                <a:lnTo>
                  <a:pt x="649401" y="1202829"/>
                </a:lnTo>
                <a:lnTo>
                  <a:pt x="695477" y="1197483"/>
                </a:lnTo>
                <a:lnTo>
                  <a:pt x="740435" y="1188732"/>
                </a:lnTo>
                <a:lnTo>
                  <a:pt x="784136" y="1176718"/>
                </a:lnTo>
                <a:lnTo>
                  <a:pt x="826439" y="1161567"/>
                </a:lnTo>
                <a:lnTo>
                  <a:pt x="867219" y="1143419"/>
                </a:lnTo>
                <a:lnTo>
                  <a:pt x="906335" y="1122413"/>
                </a:lnTo>
                <a:lnTo>
                  <a:pt x="943648" y="1098664"/>
                </a:lnTo>
                <a:lnTo>
                  <a:pt x="979043" y="1072324"/>
                </a:lnTo>
                <a:lnTo>
                  <a:pt x="1012380" y="1043508"/>
                </a:lnTo>
                <a:lnTo>
                  <a:pt x="1043520" y="1012380"/>
                </a:lnTo>
                <a:lnTo>
                  <a:pt x="1072324" y="979043"/>
                </a:lnTo>
                <a:lnTo>
                  <a:pt x="1098664" y="943648"/>
                </a:lnTo>
                <a:lnTo>
                  <a:pt x="1122413" y="906322"/>
                </a:lnTo>
                <a:lnTo>
                  <a:pt x="1143431" y="867206"/>
                </a:lnTo>
                <a:lnTo>
                  <a:pt x="1161580" y="826439"/>
                </a:lnTo>
                <a:lnTo>
                  <a:pt x="1176731" y="784136"/>
                </a:lnTo>
                <a:lnTo>
                  <a:pt x="1188745" y="740435"/>
                </a:lnTo>
                <a:lnTo>
                  <a:pt x="1197495" y="695477"/>
                </a:lnTo>
                <a:lnTo>
                  <a:pt x="1202842" y="649401"/>
                </a:lnTo>
                <a:lnTo>
                  <a:pt x="1204645" y="602322"/>
                </a:lnTo>
                <a:close/>
              </a:path>
              <a:path w="1858645" h="1478279">
                <a:moveTo>
                  <a:pt x="1858124" y="850709"/>
                </a:moveTo>
                <a:lnTo>
                  <a:pt x="1856041" y="801662"/>
                </a:lnTo>
                <a:lnTo>
                  <a:pt x="1849894" y="753770"/>
                </a:lnTo>
                <a:lnTo>
                  <a:pt x="1839861" y="707212"/>
                </a:lnTo>
                <a:lnTo>
                  <a:pt x="1826107" y="662152"/>
                </a:lnTo>
                <a:lnTo>
                  <a:pt x="1808810" y="618756"/>
                </a:lnTo>
                <a:lnTo>
                  <a:pt x="1788134" y="577215"/>
                </a:lnTo>
                <a:lnTo>
                  <a:pt x="1764245" y="537679"/>
                </a:lnTo>
                <a:lnTo>
                  <a:pt x="1737334" y="500316"/>
                </a:lnTo>
                <a:lnTo>
                  <a:pt x="1707540" y="465315"/>
                </a:lnTo>
                <a:lnTo>
                  <a:pt x="1675066" y="432841"/>
                </a:lnTo>
                <a:lnTo>
                  <a:pt x="1640065" y="403059"/>
                </a:lnTo>
                <a:lnTo>
                  <a:pt x="1602701" y="376135"/>
                </a:lnTo>
                <a:lnTo>
                  <a:pt x="1563166" y="352247"/>
                </a:lnTo>
                <a:lnTo>
                  <a:pt x="1521625" y="331571"/>
                </a:lnTo>
                <a:lnTo>
                  <a:pt x="1478229" y="314274"/>
                </a:lnTo>
                <a:lnTo>
                  <a:pt x="1433169" y="300520"/>
                </a:lnTo>
                <a:lnTo>
                  <a:pt x="1386611" y="290487"/>
                </a:lnTo>
                <a:lnTo>
                  <a:pt x="1338719" y="284340"/>
                </a:lnTo>
                <a:lnTo>
                  <a:pt x="1289659" y="282257"/>
                </a:lnTo>
                <a:lnTo>
                  <a:pt x="1263662" y="282867"/>
                </a:lnTo>
                <a:lnTo>
                  <a:pt x="1237970" y="284657"/>
                </a:lnTo>
                <a:lnTo>
                  <a:pt x="1212596" y="287578"/>
                </a:lnTo>
                <a:lnTo>
                  <a:pt x="1187564" y="291579"/>
                </a:lnTo>
                <a:lnTo>
                  <a:pt x="1208189" y="333908"/>
                </a:lnTo>
                <a:lnTo>
                  <a:pt x="1225804" y="377875"/>
                </a:lnTo>
                <a:lnTo>
                  <a:pt x="1240307" y="423316"/>
                </a:lnTo>
                <a:lnTo>
                  <a:pt x="1251559" y="470115"/>
                </a:lnTo>
                <a:lnTo>
                  <a:pt x="1259446" y="518134"/>
                </a:lnTo>
                <a:lnTo>
                  <a:pt x="1263827" y="567258"/>
                </a:lnTo>
                <a:lnTo>
                  <a:pt x="1522844" y="567258"/>
                </a:lnTo>
                <a:lnTo>
                  <a:pt x="1534490" y="569607"/>
                </a:lnTo>
                <a:lnTo>
                  <a:pt x="1544002" y="576021"/>
                </a:lnTo>
                <a:lnTo>
                  <a:pt x="1550403" y="585520"/>
                </a:lnTo>
                <a:lnTo>
                  <a:pt x="1552752" y="597166"/>
                </a:lnTo>
                <a:lnTo>
                  <a:pt x="1550403" y="608812"/>
                </a:lnTo>
                <a:lnTo>
                  <a:pt x="1544002" y="618312"/>
                </a:lnTo>
                <a:lnTo>
                  <a:pt x="1534490" y="624725"/>
                </a:lnTo>
                <a:lnTo>
                  <a:pt x="1522844" y="627075"/>
                </a:lnTo>
                <a:lnTo>
                  <a:pt x="1264450" y="627075"/>
                </a:lnTo>
                <a:lnTo>
                  <a:pt x="1261389" y="671017"/>
                </a:lnTo>
                <a:lnTo>
                  <a:pt x="1255496" y="714121"/>
                </a:lnTo>
                <a:lnTo>
                  <a:pt x="1246886" y="756297"/>
                </a:lnTo>
                <a:lnTo>
                  <a:pt x="1235646" y="797458"/>
                </a:lnTo>
                <a:lnTo>
                  <a:pt x="1619796" y="797458"/>
                </a:lnTo>
                <a:lnTo>
                  <a:pt x="1631442" y="799807"/>
                </a:lnTo>
                <a:lnTo>
                  <a:pt x="1640941" y="806221"/>
                </a:lnTo>
                <a:lnTo>
                  <a:pt x="1647355" y="815721"/>
                </a:lnTo>
                <a:lnTo>
                  <a:pt x="1649704" y="827366"/>
                </a:lnTo>
                <a:lnTo>
                  <a:pt x="1647355" y="839012"/>
                </a:lnTo>
                <a:lnTo>
                  <a:pt x="1640941" y="848525"/>
                </a:lnTo>
                <a:lnTo>
                  <a:pt x="1631442" y="854938"/>
                </a:lnTo>
                <a:lnTo>
                  <a:pt x="1619796" y="857288"/>
                </a:lnTo>
                <a:lnTo>
                  <a:pt x="1213942" y="857288"/>
                </a:lnTo>
                <a:lnTo>
                  <a:pt x="1195095" y="898423"/>
                </a:lnTo>
                <a:lnTo>
                  <a:pt x="1173581" y="937996"/>
                </a:lnTo>
                <a:lnTo>
                  <a:pt x="1149515" y="975893"/>
                </a:lnTo>
                <a:lnTo>
                  <a:pt x="1122997" y="1011986"/>
                </a:lnTo>
                <a:lnTo>
                  <a:pt x="1619796" y="1011986"/>
                </a:lnTo>
                <a:lnTo>
                  <a:pt x="1631442" y="1014336"/>
                </a:lnTo>
                <a:lnTo>
                  <a:pt x="1640941" y="1020737"/>
                </a:lnTo>
                <a:lnTo>
                  <a:pt x="1647355" y="1030249"/>
                </a:lnTo>
                <a:lnTo>
                  <a:pt x="1649704" y="1041895"/>
                </a:lnTo>
                <a:lnTo>
                  <a:pt x="1647355" y="1053541"/>
                </a:lnTo>
                <a:lnTo>
                  <a:pt x="1640941" y="1063040"/>
                </a:lnTo>
                <a:lnTo>
                  <a:pt x="1631442" y="1069454"/>
                </a:lnTo>
                <a:lnTo>
                  <a:pt x="1619796" y="1071803"/>
                </a:lnTo>
                <a:lnTo>
                  <a:pt x="1069670" y="1071803"/>
                </a:lnTo>
                <a:lnTo>
                  <a:pt x="1031468" y="1106982"/>
                </a:lnTo>
                <a:lnTo>
                  <a:pt x="990587" y="1139113"/>
                </a:lnTo>
                <a:lnTo>
                  <a:pt x="947216" y="1168031"/>
                </a:lnTo>
                <a:lnTo>
                  <a:pt x="901534" y="1193520"/>
                </a:lnTo>
                <a:lnTo>
                  <a:pt x="853719" y="1215428"/>
                </a:lnTo>
                <a:lnTo>
                  <a:pt x="886548" y="1251381"/>
                </a:lnTo>
                <a:lnTo>
                  <a:pt x="922299" y="1284427"/>
                </a:lnTo>
                <a:lnTo>
                  <a:pt x="960780" y="1314348"/>
                </a:lnTo>
                <a:lnTo>
                  <a:pt x="1001788" y="1340929"/>
                </a:lnTo>
                <a:lnTo>
                  <a:pt x="1045133" y="1363992"/>
                </a:lnTo>
                <a:lnTo>
                  <a:pt x="1090599" y="1383309"/>
                </a:lnTo>
                <a:lnTo>
                  <a:pt x="1137983" y="1398689"/>
                </a:lnTo>
                <a:lnTo>
                  <a:pt x="1187094" y="1409941"/>
                </a:lnTo>
                <a:lnTo>
                  <a:pt x="1237716" y="1416824"/>
                </a:lnTo>
                <a:lnTo>
                  <a:pt x="1289659" y="1419174"/>
                </a:lnTo>
                <a:lnTo>
                  <a:pt x="1339570" y="1417002"/>
                </a:lnTo>
                <a:lnTo>
                  <a:pt x="1388262" y="1410614"/>
                </a:lnTo>
                <a:lnTo>
                  <a:pt x="1435569" y="1400213"/>
                </a:lnTo>
                <a:lnTo>
                  <a:pt x="1481315" y="1385951"/>
                </a:lnTo>
                <a:lnTo>
                  <a:pt x="1525308" y="1368044"/>
                </a:lnTo>
                <a:lnTo>
                  <a:pt x="1567395" y="1346669"/>
                </a:lnTo>
                <a:lnTo>
                  <a:pt x="1789468" y="1476794"/>
                </a:lnTo>
                <a:lnTo>
                  <a:pt x="1795348" y="1478229"/>
                </a:lnTo>
                <a:lnTo>
                  <a:pt x="1800669" y="1476349"/>
                </a:lnTo>
                <a:lnTo>
                  <a:pt x="1804276" y="1472006"/>
                </a:lnTo>
                <a:lnTo>
                  <a:pt x="1804949" y="1465999"/>
                </a:lnTo>
                <a:lnTo>
                  <a:pt x="1756752" y="1196073"/>
                </a:lnTo>
                <a:lnTo>
                  <a:pt x="1755889" y="1191247"/>
                </a:lnTo>
                <a:lnTo>
                  <a:pt x="1751888" y="1188085"/>
                </a:lnTo>
                <a:lnTo>
                  <a:pt x="1747431" y="1187678"/>
                </a:lnTo>
                <a:lnTo>
                  <a:pt x="1775460" y="1145933"/>
                </a:lnTo>
                <a:lnTo>
                  <a:pt x="1799793" y="1101699"/>
                </a:lnTo>
                <a:lnTo>
                  <a:pt x="1820189" y="1055179"/>
                </a:lnTo>
                <a:lnTo>
                  <a:pt x="1836458" y="1006602"/>
                </a:lnTo>
                <a:lnTo>
                  <a:pt x="1848345" y="956183"/>
                </a:lnTo>
                <a:lnTo>
                  <a:pt x="1855647" y="904151"/>
                </a:lnTo>
                <a:lnTo>
                  <a:pt x="1858124" y="850709"/>
                </a:lnTo>
                <a:close/>
              </a:path>
            </a:pathLst>
          </a:custGeom>
          <a:solidFill>
            <a:srgbClr val="D7DD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74700" y="2916054"/>
            <a:ext cx="338455" cy="507365"/>
          </a:xfrm>
          <a:custGeom>
            <a:avLst/>
            <a:gdLst/>
            <a:ahLst/>
            <a:cxnLst/>
            <a:rect l="l" t="t" r="r" b="b"/>
            <a:pathLst>
              <a:path w="338454" h="507364">
                <a:moveTo>
                  <a:pt x="316551" y="68732"/>
                </a:moveTo>
                <a:lnTo>
                  <a:pt x="172224" y="68732"/>
                </a:lnTo>
                <a:lnTo>
                  <a:pt x="189891" y="69958"/>
                </a:lnTo>
                <a:lnTo>
                  <a:pt x="189369" y="69958"/>
                </a:lnTo>
                <a:lnTo>
                  <a:pt x="228930" y="87553"/>
                </a:lnTo>
                <a:lnTo>
                  <a:pt x="249986" y="132676"/>
                </a:lnTo>
                <a:lnTo>
                  <a:pt x="249243" y="141961"/>
                </a:lnTo>
                <a:lnTo>
                  <a:pt x="222432" y="182899"/>
                </a:lnTo>
                <a:lnTo>
                  <a:pt x="190868" y="209499"/>
                </a:lnTo>
                <a:lnTo>
                  <a:pt x="172751" y="225158"/>
                </a:lnTo>
                <a:lnTo>
                  <a:pt x="146405" y="254076"/>
                </a:lnTo>
                <a:lnTo>
                  <a:pt x="128289" y="296568"/>
                </a:lnTo>
                <a:lnTo>
                  <a:pt x="124993" y="332879"/>
                </a:lnTo>
                <a:lnTo>
                  <a:pt x="125107" y="342607"/>
                </a:lnTo>
                <a:lnTo>
                  <a:pt x="125323" y="354393"/>
                </a:lnTo>
                <a:lnTo>
                  <a:pt x="207251" y="354393"/>
                </a:lnTo>
                <a:lnTo>
                  <a:pt x="207352" y="342607"/>
                </a:lnTo>
                <a:lnTo>
                  <a:pt x="207399" y="337182"/>
                </a:lnTo>
                <a:lnTo>
                  <a:pt x="218324" y="294848"/>
                </a:lnTo>
                <a:lnTo>
                  <a:pt x="249021" y="264426"/>
                </a:lnTo>
                <a:lnTo>
                  <a:pt x="274253" y="242657"/>
                </a:lnTo>
                <a:lnTo>
                  <a:pt x="294687" y="223297"/>
                </a:lnTo>
                <a:lnTo>
                  <a:pt x="321170" y="191808"/>
                </a:lnTo>
                <a:lnTo>
                  <a:pt x="336968" y="149992"/>
                </a:lnTo>
                <a:lnTo>
                  <a:pt x="338023" y="135255"/>
                </a:lnTo>
                <a:lnTo>
                  <a:pt x="335266" y="110149"/>
                </a:lnTo>
                <a:lnTo>
                  <a:pt x="335151" y="109100"/>
                </a:lnTo>
                <a:lnTo>
                  <a:pt x="326551" y="84648"/>
                </a:lnTo>
                <a:lnTo>
                  <a:pt x="316551" y="68732"/>
                </a:lnTo>
                <a:close/>
              </a:path>
              <a:path w="338454" h="507364">
                <a:moveTo>
                  <a:pt x="168376" y="0"/>
                </a:moveTo>
                <a:lnTo>
                  <a:pt x="132789" y="2537"/>
                </a:lnTo>
                <a:lnTo>
                  <a:pt x="133075" y="2537"/>
                </a:lnTo>
                <a:lnTo>
                  <a:pt x="101075" y="10152"/>
                </a:lnTo>
                <a:lnTo>
                  <a:pt x="101309" y="10152"/>
                </a:lnTo>
                <a:lnTo>
                  <a:pt x="73509" y="22577"/>
                </a:lnTo>
                <a:lnTo>
                  <a:pt x="48996" y="40144"/>
                </a:lnTo>
                <a:lnTo>
                  <a:pt x="28883" y="61314"/>
                </a:lnTo>
                <a:lnTo>
                  <a:pt x="14016" y="84648"/>
                </a:lnTo>
                <a:lnTo>
                  <a:pt x="4389" y="110149"/>
                </a:lnTo>
                <a:lnTo>
                  <a:pt x="0" y="137820"/>
                </a:lnTo>
                <a:lnTo>
                  <a:pt x="82905" y="148107"/>
                </a:lnTo>
                <a:lnTo>
                  <a:pt x="88144" y="129312"/>
                </a:lnTo>
                <a:lnTo>
                  <a:pt x="95192" y="113085"/>
                </a:lnTo>
                <a:lnTo>
                  <a:pt x="126986" y="79764"/>
                </a:lnTo>
                <a:lnTo>
                  <a:pt x="172224" y="68732"/>
                </a:lnTo>
                <a:lnTo>
                  <a:pt x="316551" y="68732"/>
                </a:lnTo>
                <a:lnTo>
                  <a:pt x="312182" y="61786"/>
                </a:lnTo>
                <a:lnTo>
                  <a:pt x="292087" y="40640"/>
                </a:lnTo>
                <a:lnTo>
                  <a:pt x="267124" y="22851"/>
                </a:lnTo>
                <a:lnTo>
                  <a:pt x="238185" y="10152"/>
                </a:lnTo>
                <a:lnTo>
                  <a:pt x="205269" y="2537"/>
                </a:lnTo>
                <a:lnTo>
                  <a:pt x="168376" y="0"/>
                </a:lnTo>
                <a:close/>
              </a:path>
              <a:path w="338454" h="507364">
                <a:moveTo>
                  <a:pt x="215620" y="416915"/>
                </a:moveTo>
                <a:lnTo>
                  <a:pt x="125323" y="416915"/>
                </a:lnTo>
                <a:lnTo>
                  <a:pt x="125323" y="507187"/>
                </a:lnTo>
                <a:lnTo>
                  <a:pt x="215620" y="507187"/>
                </a:lnTo>
                <a:lnTo>
                  <a:pt x="215620" y="416915"/>
                </a:lnTo>
                <a:close/>
              </a:path>
            </a:pathLst>
          </a:custGeom>
          <a:solidFill>
            <a:srgbClr val="90A1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0823" y="798467"/>
            <a:ext cx="400050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51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616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5376" y="1846082"/>
            <a:ext cx="4558030" cy="414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716A66"/>
                </a:solidFill>
                <a:latin typeface="DIN 2014 Light"/>
                <a:cs typeface="DIN 2014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02400" y="1965196"/>
            <a:ext cx="4860290" cy="4331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745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" y="0"/>
            <a:ext cx="12179935" cy="6858000"/>
          </a:xfrm>
          <a:custGeom>
            <a:avLst/>
            <a:gdLst/>
            <a:ahLst/>
            <a:cxnLst/>
            <a:rect l="l" t="t" r="r" b="b"/>
            <a:pathLst>
              <a:path w="12179935" h="6858000">
                <a:moveTo>
                  <a:pt x="12179808" y="0"/>
                </a:moveTo>
                <a:lnTo>
                  <a:pt x="0" y="0"/>
                </a:lnTo>
                <a:lnTo>
                  <a:pt x="0" y="6858000"/>
                </a:lnTo>
                <a:lnTo>
                  <a:pt x="12179808" y="6858000"/>
                </a:lnTo>
                <a:lnTo>
                  <a:pt x="12179808" y="0"/>
                </a:lnTo>
                <a:close/>
              </a:path>
            </a:pathLst>
          </a:custGeom>
          <a:solidFill>
            <a:srgbClr val="90A1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6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" y="0"/>
            <a:ext cx="12179935" cy="6858000"/>
          </a:xfrm>
          <a:custGeom>
            <a:avLst/>
            <a:gdLst/>
            <a:ahLst/>
            <a:cxnLst/>
            <a:rect l="l" t="t" r="r" b="b"/>
            <a:pathLst>
              <a:path w="12179935" h="6858000">
                <a:moveTo>
                  <a:pt x="12179808" y="0"/>
                </a:moveTo>
                <a:lnTo>
                  <a:pt x="0" y="0"/>
                </a:lnTo>
                <a:lnTo>
                  <a:pt x="0" y="6858000"/>
                </a:lnTo>
                <a:lnTo>
                  <a:pt x="12179808" y="6858000"/>
                </a:lnTo>
                <a:lnTo>
                  <a:pt x="12179808" y="0"/>
                </a:lnTo>
                <a:close/>
              </a:path>
            </a:pathLst>
          </a:custGeom>
          <a:solidFill>
            <a:srgbClr val="F6F2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0823" y="798467"/>
            <a:ext cx="748157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5423" y="2772196"/>
            <a:ext cx="10784205" cy="3143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0823" y="798467"/>
            <a:ext cx="748157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16A66"/>
                </a:solidFill>
                <a:latin typeface="DIN 2014 Bold"/>
                <a:cs typeface="DIN 2014 Bo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5423" y="2772196"/>
            <a:ext cx="10784205" cy="3143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528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1521" y="426783"/>
            <a:ext cx="217614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716A66"/>
                </a:solidFill>
                <a:latin typeface="DIN 2014 Bold"/>
                <a:cs typeface="DIN 2014 Bold"/>
              </a:rPr>
              <a:t>WORKING</a:t>
            </a:r>
            <a:r>
              <a:rPr lang="en-US" sz="1100" b="1" spc="10" dirty="0">
                <a:solidFill>
                  <a:srgbClr val="716A66"/>
                </a:solidFill>
                <a:latin typeface="DIN 2014 Bold"/>
                <a:cs typeface="DIN 2014 Bold"/>
              </a:rPr>
              <a:t> </a:t>
            </a:r>
            <a:r>
              <a:rPr lang="en-US" sz="1100" b="1" dirty="0">
                <a:solidFill>
                  <a:srgbClr val="716A66"/>
                </a:solidFill>
                <a:latin typeface="DIN 2014 Bold"/>
                <a:cs typeface="DIN 2014 Bold"/>
              </a:rPr>
              <a:t>SEAMLESSLY</a:t>
            </a:r>
            <a:r>
              <a:rPr lang="en-US" sz="1100" b="1" spc="15" dirty="0">
                <a:solidFill>
                  <a:srgbClr val="716A66"/>
                </a:solidFill>
                <a:latin typeface="DIN 2014 Bold"/>
                <a:cs typeface="DIN 2014 Bold"/>
              </a:rPr>
              <a:t> </a:t>
            </a:r>
            <a:r>
              <a:rPr lang="en-US" sz="1100" b="1" spc="-10" dirty="0">
                <a:solidFill>
                  <a:srgbClr val="716A66"/>
                </a:solidFill>
                <a:latin typeface="DIN 2014 Bold"/>
                <a:cs typeface="DIN 2014 Bold"/>
              </a:rPr>
              <a:t>TOGETHER</a:t>
            </a:r>
            <a:endParaRPr lang="en-US" sz="1100">
              <a:latin typeface="DIN 2014 Bold"/>
              <a:cs typeface="DIN 2014 Bold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JSI Health Project Engagement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1734183" y="1577526"/>
            <a:ext cx="8858251" cy="624998"/>
          </a:xfrm>
          <a:prstGeom prst="rect">
            <a:avLst/>
          </a:prstGeom>
          <a:solidFill>
            <a:srgbClr val="90A19A"/>
          </a:solidFill>
        </p:spPr>
        <p:txBody>
          <a:bodyPr vert="horz" wrap="square" lIns="0" tIns="53975" rIns="0" bIns="0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sz="1500">
              <a:solidFill>
                <a:schemeClr val="bg1"/>
              </a:solidFill>
              <a:latin typeface="DIN 2014 Bold"/>
              <a:cs typeface="DIN 2014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34184" y="2317616"/>
            <a:ext cx="8858250" cy="2106125"/>
          </a:xfrm>
          <a:prstGeom prst="rect">
            <a:avLst/>
          </a:prstGeom>
          <a:solidFill>
            <a:srgbClr val="E2E6E3"/>
          </a:solidFill>
        </p:spPr>
        <p:txBody>
          <a:bodyPr vert="horz" wrap="square" lIns="274320" tIns="143510" rIns="0" bIns="0" rtlCol="0">
            <a:no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endParaRPr lang="en-US" sz="1600">
              <a:latin typeface="DIN 2014 Bold"/>
              <a:cs typeface="DIN 2014 Bold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BCDA88-18BA-CDAE-84AC-4B1CD5D79EA3}"/>
              </a:ext>
            </a:extLst>
          </p:cNvPr>
          <p:cNvCxnSpPr>
            <a:cxnSpLocks/>
          </p:cNvCxnSpPr>
          <p:nvPr/>
        </p:nvCxnSpPr>
        <p:spPr>
          <a:xfrm>
            <a:off x="3657600" y="2594941"/>
            <a:ext cx="3505200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B517D74-1A5A-F22E-71F1-B39681A99318}"/>
              </a:ext>
            </a:extLst>
          </p:cNvPr>
          <p:cNvSpPr txBox="1"/>
          <p:nvPr/>
        </p:nvSpPr>
        <p:spPr>
          <a:xfrm>
            <a:off x="1922650" y="1676400"/>
            <a:ext cx="2537366" cy="47320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r>
              <a:rPr lang="en-US" spc="-25" dirty="0">
                <a:solidFill>
                  <a:schemeClr val="bg1"/>
                </a:solidFill>
                <a:latin typeface="DIN 2014 Bold"/>
                <a:cs typeface="DIN 2014 Bold"/>
              </a:rPr>
              <a:t>Health Opportunity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C9037D-F850-B2FD-EB0D-800DB3FA0B0B}"/>
              </a:ext>
            </a:extLst>
          </p:cNvPr>
          <p:cNvSpPr txBox="1"/>
          <p:nvPr/>
        </p:nvSpPr>
        <p:spPr>
          <a:xfrm>
            <a:off x="1922650" y="2430898"/>
            <a:ext cx="2537366" cy="1814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Product Support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Customer Support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Design Specification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Bids &amp; Pricing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Contracts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DIN 2014 Bold"/>
              <a:cs typeface="DIN 2014 Bold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FFB6D4-BEF9-8C27-C08B-DFD23A07EDC5}"/>
              </a:ext>
            </a:extLst>
          </p:cNvPr>
          <p:cNvSpPr txBox="1"/>
          <p:nvPr/>
        </p:nvSpPr>
        <p:spPr>
          <a:xfrm>
            <a:off x="7372404" y="1676400"/>
            <a:ext cx="2896234" cy="47320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r>
              <a:rPr lang="en-US" spc="-25" dirty="0">
                <a:solidFill>
                  <a:schemeClr val="bg1"/>
                </a:solidFill>
                <a:latin typeface="DIN 2014 Bold"/>
                <a:cs typeface="DIN 2014 Bold"/>
              </a:rPr>
              <a:t>Direct Engagement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9CFD91-EA31-877F-05A9-6F435F92AAC6}"/>
              </a:ext>
            </a:extLst>
          </p:cNvPr>
          <p:cNvSpPr txBox="1"/>
          <p:nvPr/>
        </p:nvSpPr>
        <p:spPr>
          <a:xfrm>
            <a:off x="7386692" y="2430898"/>
            <a:ext cx="3505200" cy="1814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Product and General Support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Aneetha McLellan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Design | Spec Team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Customer Service | Spec Team</a:t>
            </a:r>
          </a:p>
          <a:p>
            <a:pPr algn="l">
              <a:lnSpc>
                <a:spcPts val="182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Kathy Vonderheide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DIN 2014 Bold"/>
              <a:cs typeface="DIN 2014 Bold"/>
            </a:endParaRPr>
          </a:p>
        </p:txBody>
      </p:sp>
      <p:sp>
        <p:nvSpPr>
          <p:cNvPr id="38" name="object 13">
            <a:extLst>
              <a:ext uri="{FF2B5EF4-FFF2-40B4-BE49-F238E27FC236}">
                <a16:creationId xmlns:a16="http://schemas.microsoft.com/office/drawing/2014/main" id="{F25E27DF-4E07-9C34-3489-59BEF345CC9F}"/>
              </a:ext>
            </a:extLst>
          </p:cNvPr>
          <p:cNvSpPr txBox="1"/>
          <p:nvPr/>
        </p:nvSpPr>
        <p:spPr>
          <a:xfrm>
            <a:off x="1734184" y="4570640"/>
            <a:ext cx="8858250" cy="1601560"/>
          </a:xfrm>
          <a:prstGeom prst="rect">
            <a:avLst/>
          </a:prstGeom>
          <a:solidFill>
            <a:srgbClr val="E2E6E3"/>
          </a:solidFill>
        </p:spPr>
        <p:txBody>
          <a:bodyPr vert="horz" wrap="square" lIns="274320" tIns="143510" rIns="0" bIns="0" rtlCol="0">
            <a:no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endParaRPr lang="en-US" sz="1600">
              <a:latin typeface="DIN 2014 Bold"/>
              <a:cs typeface="DIN 2014 Bold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72F59F-6CD6-DCAA-E5B8-D560212BD61B}"/>
              </a:ext>
            </a:extLst>
          </p:cNvPr>
          <p:cNvSpPr txBox="1"/>
          <p:nvPr/>
        </p:nvSpPr>
        <p:spPr>
          <a:xfrm>
            <a:off x="1922650" y="4735637"/>
            <a:ext cx="56217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A+D Relationships &amp; Strategic Health Accounts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DIN 2014 Bold"/>
              <a:cs typeface="DIN 2014 Bold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40361D-1A0F-DE52-B55C-AA7AB48E089D}"/>
              </a:ext>
            </a:extLst>
          </p:cNvPr>
          <p:cNvSpPr txBox="1"/>
          <p:nvPr/>
        </p:nvSpPr>
        <p:spPr>
          <a:xfrm>
            <a:off x="7386692" y="4735637"/>
            <a:ext cx="383497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1130"/>
              </a:spcBef>
            </a:pPr>
            <a:r>
              <a:rPr lang="en-US" sz="1600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DIN 2014 Bold"/>
                <a:cs typeface="DIN 2014 Bold"/>
              </a:rPr>
              <a:t>Aneetha McLellan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DIN 2014 Bold"/>
              <a:cs typeface="DIN 2014 Bold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F2D93D-B3AA-25DC-5C1F-046657BEE980}"/>
              </a:ext>
            </a:extLst>
          </p:cNvPr>
          <p:cNvSpPr txBox="1"/>
          <p:nvPr/>
        </p:nvSpPr>
        <p:spPr>
          <a:xfrm>
            <a:off x="1922650" y="5217373"/>
            <a:ext cx="2537366" cy="741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Strategic Planning</a:t>
            </a:r>
          </a:p>
          <a:p>
            <a:pPr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Huddle Workshops</a:t>
            </a:r>
          </a:p>
          <a:p>
            <a:pPr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Presentation Development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FFE095C-E446-23C5-A8CF-D304CEE1FAF2}"/>
              </a:ext>
            </a:extLst>
          </p:cNvPr>
          <p:cNvCxnSpPr>
            <a:cxnSpLocks/>
          </p:cNvCxnSpPr>
          <p:nvPr/>
        </p:nvCxnSpPr>
        <p:spPr>
          <a:xfrm>
            <a:off x="3810000" y="2952129"/>
            <a:ext cx="3352800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101B93E-8A98-F1A9-5B23-0008AABE7509}"/>
              </a:ext>
            </a:extLst>
          </p:cNvPr>
          <p:cNvCxnSpPr>
            <a:cxnSpLocks/>
          </p:cNvCxnSpPr>
          <p:nvPr/>
        </p:nvCxnSpPr>
        <p:spPr>
          <a:xfrm>
            <a:off x="3886200" y="3309316"/>
            <a:ext cx="3276600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68FD45C-44E4-FC7A-B32D-4AF8099DF7DF}"/>
              </a:ext>
            </a:extLst>
          </p:cNvPr>
          <p:cNvCxnSpPr>
            <a:cxnSpLocks/>
          </p:cNvCxnSpPr>
          <p:nvPr/>
        </p:nvCxnSpPr>
        <p:spPr>
          <a:xfrm>
            <a:off x="3352800" y="3692221"/>
            <a:ext cx="3810000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47CA900-D604-388A-F48B-7170BA212C8D}"/>
              </a:ext>
            </a:extLst>
          </p:cNvPr>
          <p:cNvCxnSpPr>
            <a:cxnSpLocks/>
          </p:cNvCxnSpPr>
          <p:nvPr/>
        </p:nvCxnSpPr>
        <p:spPr>
          <a:xfrm>
            <a:off x="2971800" y="4042741"/>
            <a:ext cx="4191000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3B89A4B-99CE-657A-93C2-677652D21BAE}"/>
              </a:ext>
            </a:extLst>
          </p:cNvPr>
          <p:cNvCxnSpPr>
            <a:cxnSpLocks/>
          </p:cNvCxnSpPr>
          <p:nvPr/>
        </p:nvCxnSpPr>
        <p:spPr>
          <a:xfrm>
            <a:off x="6110983" y="4977215"/>
            <a:ext cx="1051817" cy="0"/>
          </a:xfrm>
          <a:prstGeom prst="line">
            <a:avLst/>
          </a:prstGeom>
          <a:ln>
            <a:solidFill>
              <a:srgbClr val="90A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8A3C880-B073-2ED8-7CDC-F127575BB452}"/>
              </a:ext>
            </a:extLst>
          </p:cNvPr>
          <p:cNvCxnSpPr>
            <a:cxnSpLocks/>
          </p:cNvCxnSpPr>
          <p:nvPr/>
        </p:nvCxnSpPr>
        <p:spPr>
          <a:xfrm>
            <a:off x="4114800" y="1926159"/>
            <a:ext cx="3048000" cy="0"/>
          </a:xfrm>
          <a:prstGeom prst="straightConnector1">
            <a:avLst/>
          </a:prstGeom>
          <a:ln w="38100">
            <a:solidFill>
              <a:schemeClr val="bg1"/>
            </a:solidFill>
            <a:headEnd w="lg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5D1CE1-9335-7A18-D5B5-5E711551EFC2}"/>
              </a:ext>
            </a:extLst>
          </p:cNvPr>
          <p:cNvSpPr txBox="1"/>
          <p:nvPr/>
        </p:nvSpPr>
        <p:spPr>
          <a:xfrm>
            <a:off x="4181756" y="5217373"/>
            <a:ext cx="2537366" cy="741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"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Funding Support</a:t>
            </a:r>
          </a:p>
          <a:p>
            <a:pPr marL="11430"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Pricing Discounts</a:t>
            </a:r>
          </a:p>
          <a:p>
            <a:pPr marL="11430" indent="-102870" algn="l">
              <a:lnSpc>
                <a:spcPts val="1680"/>
              </a:lnSpc>
              <a:buFontTx/>
              <a:buChar char="-"/>
            </a:pPr>
            <a:r>
              <a:rPr lang="en-US" sz="1300" spc="-25" dirty="0">
                <a:solidFill>
                  <a:srgbClr val="726A65"/>
                </a:solidFill>
                <a:latin typeface="DIN 2014 Light" panose="020B0404020202020204" pitchFamily="34" charset="77"/>
                <a:ea typeface="DIN 2014 Light" panose="020B0404020202020204" pitchFamily="34" charset="77"/>
                <a:cs typeface="DIN 2014 Bold"/>
              </a:rPr>
              <a:t>Mock-Up Management </a:t>
            </a:r>
            <a:endParaRPr lang="en-US" sz="1300" dirty="0">
              <a:solidFill>
                <a:srgbClr val="726A65"/>
              </a:solidFill>
              <a:latin typeface="DIN 2014 Light" panose="020B0404020202020204" pitchFamily="34" charset="77"/>
              <a:ea typeface="DIN 2014 Light" panose="020B0404020202020204" pitchFamily="34" charset="77"/>
              <a:cs typeface="DIN 2014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rgbClr val="000000"/>
      </a:dk1>
      <a:lt1>
        <a:srgbClr val="FFFFFF"/>
      </a:lt1>
      <a:dk2>
        <a:srgbClr val="91A29A"/>
      </a:dk2>
      <a:lt2>
        <a:srgbClr val="EEECE1"/>
      </a:lt2>
      <a:accent1>
        <a:srgbClr val="C6AD8E"/>
      </a:accent1>
      <a:accent2>
        <a:srgbClr val="91A29A"/>
      </a:accent2>
      <a:accent3>
        <a:srgbClr val="879096"/>
      </a:accent3>
      <a:accent4>
        <a:srgbClr val="AE8B78"/>
      </a:accent4>
      <a:accent5>
        <a:srgbClr val="C6AD8E"/>
      </a:accent5>
      <a:accent6>
        <a:srgbClr val="716B66"/>
      </a:accent6>
      <a:hlink>
        <a:srgbClr val="716A66"/>
      </a:hlink>
      <a:folHlink>
        <a:srgbClr val="8790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16A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60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Calibri</vt:lpstr>
      <vt:lpstr>DIN 2014 Bold</vt:lpstr>
      <vt:lpstr>DIN 2014 Light</vt:lpstr>
      <vt:lpstr>Office Theme</vt:lpstr>
      <vt:lpstr>1_Office Theme</vt:lpstr>
      <vt:lpstr>JSI Health Project Engagement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Greg Matheny</cp:lastModifiedBy>
  <cp:revision>59</cp:revision>
  <dcterms:created xsi:type="dcterms:W3CDTF">2025-03-13T16:48:22Z</dcterms:created>
  <dcterms:modified xsi:type="dcterms:W3CDTF">2025-04-16T19:22:12Z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2025-03-13T00:00:00Z</vt:filetime>
  </property>
  <property fmtid="{D5CDD505-2E9C-101B-9397-08002B2CF9AE}" pid="3" name="Creator">
    <vt:lpwstr>Adobe InDesign 20.2 (Macintosh)</vt:lpwstr>
  </property>
  <property fmtid="{D5CDD505-2E9C-101B-9397-08002B2CF9AE}" pid="4" name="LastSaved">
    <vt:filetime>2025-03-13T00:00:00Z</vt:filetime>
  </property>
  <property fmtid="{D5CDD505-2E9C-101B-9397-08002B2CF9AE}" pid="5" name="Producer">
    <vt:lpwstr>Adobe PDF Library 17.0</vt:lpwstr>
  </property>
</Properties>
</file>