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4.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0.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3.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4.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38.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6034" r:id="rId1"/>
    <p:sldMasterId id="2147486960" r:id="rId2"/>
    <p:sldMasterId id="2147487042" r:id="rId3"/>
    <p:sldMasterId id="2147487058" r:id="rId4"/>
    <p:sldMasterId id="2147487624" r:id="rId5"/>
    <p:sldMasterId id="2147487780" r:id="rId6"/>
    <p:sldMasterId id="2147487845" r:id="rId7"/>
    <p:sldMasterId id="2147487918" r:id="rId8"/>
    <p:sldMasterId id="2147487945" r:id="rId9"/>
    <p:sldMasterId id="2147487982" r:id="rId10"/>
    <p:sldMasterId id="2147487993" r:id="rId11"/>
    <p:sldMasterId id="2147488010" r:id="rId12"/>
    <p:sldMasterId id="2147488025" r:id="rId13"/>
    <p:sldMasterId id="2147488080" r:id="rId14"/>
    <p:sldMasterId id="2147488096" r:id="rId15"/>
    <p:sldMasterId id="2147488110" r:id="rId16"/>
    <p:sldMasterId id="2147488122" r:id="rId17"/>
    <p:sldMasterId id="2147488134" r:id="rId18"/>
    <p:sldMasterId id="2147488150" r:id="rId19"/>
    <p:sldMasterId id="2147488166" r:id="rId20"/>
    <p:sldMasterId id="2147488183" r:id="rId21"/>
    <p:sldMasterId id="2147488198" r:id="rId22"/>
    <p:sldMasterId id="2147488214" r:id="rId23"/>
    <p:sldMasterId id="2147488230" r:id="rId24"/>
    <p:sldMasterId id="2147488247" r:id="rId25"/>
    <p:sldMasterId id="2147488263" r:id="rId26"/>
  </p:sldMasterIdLst>
  <p:notesMasterIdLst>
    <p:notesMasterId r:id="rId93"/>
  </p:notesMasterIdLst>
  <p:handoutMasterIdLst>
    <p:handoutMasterId r:id="rId94"/>
  </p:handoutMasterIdLst>
  <p:sldIdLst>
    <p:sldId id="3287" r:id="rId27"/>
    <p:sldId id="3325" r:id="rId28"/>
    <p:sldId id="3326" r:id="rId29"/>
    <p:sldId id="3327" r:id="rId30"/>
    <p:sldId id="3328" r:id="rId31"/>
    <p:sldId id="3329" r:id="rId32"/>
    <p:sldId id="3330" r:id="rId33"/>
    <p:sldId id="3331" r:id="rId34"/>
    <p:sldId id="3332" r:id="rId35"/>
    <p:sldId id="3377" r:id="rId36"/>
    <p:sldId id="3378" r:id="rId37"/>
    <p:sldId id="3333" r:id="rId38"/>
    <p:sldId id="3335" r:id="rId39"/>
    <p:sldId id="3337" r:id="rId40"/>
    <p:sldId id="3338" r:id="rId41"/>
    <p:sldId id="3339" r:id="rId42"/>
    <p:sldId id="3340" r:id="rId43"/>
    <p:sldId id="3341" r:id="rId44"/>
    <p:sldId id="3342" r:id="rId45"/>
    <p:sldId id="3343" r:id="rId46"/>
    <p:sldId id="3344" r:id="rId47"/>
    <p:sldId id="3345" r:id="rId48"/>
    <p:sldId id="3346" r:id="rId49"/>
    <p:sldId id="3347" r:id="rId50"/>
    <p:sldId id="3348" r:id="rId51"/>
    <p:sldId id="3349" r:id="rId52"/>
    <p:sldId id="3350" r:id="rId53"/>
    <p:sldId id="3351" r:id="rId54"/>
    <p:sldId id="3352" r:id="rId55"/>
    <p:sldId id="3353" r:id="rId56"/>
    <p:sldId id="3354" r:id="rId57"/>
    <p:sldId id="3355" r:id="rId58"/>
    <p:sldId id="3356" r:id="rId59"/>
    <p:sldId id="3357" r:id="rId60"/>
    <p:sldId id="3358" r:id="rId61"/>
    <p:sldId id="3359" r:id="rId62"/>
    <p:sldId id="3360" r:id="rId63"/>
    <p:sldId id="3361" r:id="rId64"/>
    <p:sldId id="3362" r:id="rId65"/>
    <p:sldId id="3363" r:id="rId66"/>
    <p:sldId id="3364" r:id="rId67"/>
    <p:sldId id="3365" r:id="rId68"/>
    <p:sldId id="3366" r:id="rId69"/>
    <p:sldId id="3367" r:id="rId70"/>
    <p:sldId id="3368" r:id="rId71"/>
    <p:sldId id="3189" r:id="rId72"/>
    <p:sldId id="3309" r:id="rId73"/>
    <p:sldId id="3220" r:id="rId74"/>
    <p:sldId id="3221" r:id="rId75"/>
    <p:sldId id="3193" r:id="rId76"/>
    <p:sldId id="3381" r:id="rId77"/>
    <p:sldId id="3311" r:id="rId78"/>
    <p:sldId id="3283" r:id="rId79"/>
    <p:sldId id="3284" r:id="rId80"/>
    <p:sldId id="3279" r:id="rId81"/>
    <p:sldId id="3276" r:id="rId82"/>
    <p:sldId id="3277" r:id="rId83"/>
    <p:sldId id="3278" r:id="rId84"/>
    <p:sldId id="3200" r:id="rId85"/>
    <p:sldId id="3369" r:id="rId86"/>
    <p:sldId id="3374" r:id="rId87"/>
    <p:sldId id="3375" r:id="rId88"/>
    <p:sldId id="3383" r:id="rId89"/>
    <p:sldId id="3372" r:id="rId90"/>
    <p:sldId id="3379" r:id="rId91"/>
    <p:sldId id="3373" r:id="rId92"/>
  </p:sldIdLst>
  <p:sldSz cx="10287000" cy="6858000" type="35mm"/>
  <p:notesSz cx="7102475" cy="8991600"/>
  <p:custDataLst>
    <p:tags r:id="rId95"/>
  </p:custData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6912" algn="l" rtl="0" eaLnBrk="0" fontAlgn="base" hangingPunct="0">
      <a:spcBef>
        <a:spcPct val="0"/>
      </a:spcBef>
      <a:spcAft>
        <a:spcPct val="0"/>
      </a:spcAft>
      <a:defRPr kern="1200">
        <a:solidFill>
          <a:schemeClr val="tx1"/>
        </a:solidFill>
        <a:latin typeface="Garamond" pitchFamily="18" charset="0"/>
        <a:ea typeface="+mn-ea"/>
        <a:cs typeface="+mn-cs"/>
      </a:defRPr>
    </a:lvl2pPr>
    <a:lvl3pPr marL="913824" algn="l" rtl="0" eaLnBrk="0" fontAlgn="base" hangingPunct="0">
      <a:spcBef>
        <a:spcPct val="0"/>
      </a:spcBef>
      <a:spcAft>
        <a:spcPct val="0"/>
      </a:spcAft>
      <a:defRPr kern="1200">
        <a:solidFill>
          <a:schemeClr val="tx1"/>
        </a:solidFill>
        <a:latin typeface="Garamond" pitchFamily="18" charset="0"/>
        <a:ea typeface="+mn-ea"/>
        <a:cs typeface="+mn-cs"/>
      </a:defRPr>
    </a:lvl3pPr>
    <a:lvl4pPr marL="1370734" algn="l" rtl="0" eaLnBrk="0" fontAlgn="base" hangingPunct="0">
      <a:spcBef>
        <a:spcPct val="0"/>
      </a:spcBef>
      <a:spcAft>
        <a:spcPct val="0"/>
      </a:spcAft>
      <a:defRPr kern="1200">
        <a:solidFill>
          <a:schemeClr val="tx1"/>
        </a:solidFill>
        <a:latin typeface="Garamond" pitchFamily="18" charset="0"/>
        <a:ea typeface="+mn-ea"/>
        <a:cs typeface="+mn-cs"/>
      </a:defRPr>
    </a:lvl4pPr>
    <a:lvl5pPr marL="1827629" algn="l" rtl="0" eaLnBrk="0" fontAlgn="base" hangingPunct="0">
      <a:spcBef>
        <a:spcPct val="0"/>
      </a:spcBef>
      <a:spcAft>
        <a:spcPct val="0"/>
      </a:spcAft>
      <a:defRPr kern="1200">
        <a:solidFill>
          <a:schemeClr val="tx1"/>
        </a:solidFill>
        <a:latin typeface="Garamond" pitchFamily="18" charset="0"/>
        <a:ea typeface="+mn-ea"/>
        <a:cs typeface="+mn-cs"/>
      </a:defRPr>
    </a:lvl5pPr>
    <a:lvl6pPr marL="2284538" algn="l" defTabSz="913824" rtl="0" eaLnBrk="1" latinLnBrk="0" hangingPunct="1">
      <a:defRPr kern="1200">
        <a:solidFill>
          <a:schemeClr val="tx1"/>
        </a:solidFill>
        <a:latin typeface="Garamond" pitchFamily="18" charset="0"/>
        <a:ea typeface="+mn-ea"/>
        <a:cs typeface="+mn-cs"/>
      </a:defRPr>
    </a:lvl6pPr>
    <a:lvl7pPr marL="2741448" algn="l" defTabSz="913824" rtl="0" eaLnBrk="1" latinLnBrk="0" hangingPunct="1">
      <a:defRPr kern="1200">
        <a:solidFill>
          <a:schemeClr val="tx1"/>
        </a:solidFill>
        <a:latin typeface="Garamond" pitchFamily="18" charset="0"/>
        <a:ea typeface="+mn-ea"/>
        <a:cs typeface="+mn-cs"/>
      </a:defRPr>
    </a:lvl7pPr>
    <a:lvl8pPr marL="3198352" algn="l" defTabSz="913824" rtl="0" eaLnBrk="1" latinLnBrk="0" hangingPunct="1">
      <a:defRPr kern="1200">
        <a:solidFill>
          <a:schemeClr val="tx1"/>
        </a:solidFill>
        <a:latin typeface="Garamond" pitchFamily="18" charset="0"/>
        <a:ea typeface="+mn-ea"/>
        <a:cs typeface="+mn-cs"/>
      </a:defRPr>
    </a:lvl8pPr>
    <a:lvl9pPr marL="3655258" algn="l" defTabSz="913824"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C. Winters" initials="KCW" lastIdx="5" clrIdx="0">
    <p:extLst>
      <p:ext uri="{19B8F6BF-5375-455C-9EA6-DF929625EA0E}">
        <p15:presenceInfo xmlns:p15="http://schemas.microsoft.com/office/powerpoint/2012/main" userId="S-1-5-21-1516590380-2652822245-3968149245-8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666633"/>
    <a:srgbClr val="006666"/>
    <a:srgbClr val="FFCC66"/>
    <a:srgbClr val="0066CC"/>
    <a:srgbClr val="0000FF"/>
    <a:srgbClr val="00FF00"/>
    <a:srgbClr val="0099CC"/>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1" autoAdjust="0"/>
    <p:restoredTop sz="92791" autoAdjust="0"/>
  </p:normalViewPr>
  <p:slideViewPr>
    <p:cSldViewPr>
      <p:cViewPr varScale="1">
        <p:scale>
          <a:sx n="52" d="100"/>
          <a:sy n="52" d="100"/>
        </p:scale>
        <p:origin x="1092" y="2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7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slide" Target="slides/slide50.xml"/><Relationship Id="rId84" Type="http://schemas.openxmlformats.org/officeDocument/2006/relationships/slide" Target="slides/slide58.xml"/><Relationship Id="rId89" Type="http://schemas.openxmlformats.org/officeDocument/2006/relationships/slide" Target="slides/slide63.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tags" Target="tags/tag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notesMaster" Target="notesMasters/notesMaster1.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4024313" y="0"/>
            <a:ext cx="3078162"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8542338"/>
            <a:ext cx="30781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4024313" y="8542338"/>
            <a:ext cx="3078162"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r">
              <a:defRPr sz="1200">
                <a:latin typeface="Times New Roman" pitchFamily="18" charset="0"/>
              </a:defRPr>
            </a:lvl1pPr>
          </a:lstStyle>
          <a:p>
            <a:pPr>
              <a:defRPr/>
            </a:pPr>
            <a:fld id="{96575181-9B4A-46D8-BFE5-6EA754122E37}" type="slidenum">
              <a:rPr lang="en-US"/>
              <a:pPr>
                <a:defRPr/>
              </a:pPr>
              <a:t>‹#›</a:t>
            </a:fld>
            <a:endParaRPr lang="en-US"/>
          </a:p>
        </p:txBody>
      </p:sp>
    </p:spTree>
    <p:extLst>
      <p:ext uri="{BB962C8B-B14F-4D97-AF65-F5344CB8AC3E}">
        <p14:creationId xmlns:p14="http://schemas.microsoft.com/office/powerpoint/2010/main" val="3960155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3170" name="Rectangle 1026"/>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3171" name="Rectangle 1027"/>
          <p:cNvSpPr>
            <a:spLocks noGrp="1" noChangeArrowheads="1"/>
          </p:cNvSpPr>
          <p:nvPr>
            <p:ph type="dt" idx="1"/>
          </p:nvPr>
        </p:nvSpPr>
        <p:spPr bwMode="auto">
          <a:xfrm>
            <a:off x="4024313" y="0"/>
            <a:ext cx="3078162"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8788" name="Rectangle 1028"/>
          <p:cNvSpPr>
            <a:spLocks noGrp="1" noRot="1" noChangeAspect="1" noChangeArrowheads="1" noTextEdit="1"/>
          </p:cNvSpPr>
          <p:nvPr>
            <p:ph type="sldImg" idx="2"/>
          </p:nvPr>
        </p:nvSpPr>
        <p:spPr bwMode="auto">
          <a:xfrm>
            <a:off x="1022350" y="674688"/>
            <a:ext cx="5057775" cy="33718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3173" name="Rectangle 1029"/>
          <p:cNvSpPr>
            <a:spLocks noGrp="1" noChangeArrowheads="1"/>
          </p:cNvSpPr>
          <p:nvPr>
            <p:ph type="body" sz="quarter" idx="3"/>
          </p:nvPr>
        </p:nvSpPr>
        <p:spPr bwMode="auto">
          <a:xfrm>
            <a:off x="947738" y="4270375"/>
            <a:ext cx="52070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3174" name="Rectangle 1030"/>
          <p:cNvSpPr>
            <a:spLocks noGrp="1" noChangeArrowheads="1"/>
          </p:cNvSpPr>
          <p:nvPr>
            <p:ph type="ftr" sz="quarter" idx="4"/>
          </p:nvPr>
        </p:nvSpPr>
        <p:spPr bwMode="auto">
          <a:xfrm>
            <a:off x="0" y="8542338"/>
            <a:ext cx="30781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63175" name="Rectangle 1031"/>
          <p:cNvSpPr>
            <a:spLocks noGrp="1" noChangeArrowheads="1"/>
          </p:cNvSpPr>
          <p:nvPr>
            <p:ph type="sldNum" sz="quarter" idx="5"/>
          </p:nvPr>
        </p:nvSpPr>
        <p:spPr bwMode="auto">
          <a:xfrm>
            <a:off x="4024313" y="8542338"/>
            <a:ext cx="3078162"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0CB5758-097A-47CC-B93B-C9EE06613842}" type="slidenum">
              <a:rPr lang="en-US"/>
              <a:pPr>
                <a:defRPr/>
              </a:pPr>
              <a:t>‹#›</a:t>
            </a:fld>
            <a:endParaRPr lang="en-US"/>
          </a:p>
        </p:txBody>
      </p:sp>
    </p:spTree>
    <p:extLst>
      <p:ext uri="{BB962C8B-B14F-4D97-AF65-F5344CB8AC3E}">
        <p14:creationId xmlns:p14="http://schemas.microsoft.com/office/powerpoint/2010/main" val="3191424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6912"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3824"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734"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62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538" algn="l" defTabSz="913824" rtl="0" eaLnBrk="1" latinLnBrk="0" hangingPunct="1">
      <a:defRPr sz="1200" kern="1200">
        <a:solidFill>
          <a:schemeClr val="tx1"/>
        </a:solidFill>
        <a:latin typeface="+mn-lt"/>
        <a:ea typeface="+mn-ea"/>
        <a:cs typeface="+mn-cs"/>
      </a:defRPr>
    </a:lvl6pPr>
    <a:lvl7pPr marL="2741448" algn="l" defTabSz="913824" rtl="0" eaLnBrk="1" latinLnBrk="0" hangingPunct="1">
      <a:defRPr sz="1200" kern="1200">
        <a:solidFill>
          <a:schemeClr val="tx1"/>
        </a:solidFill>
        <a:latin typeface="+mn-lt"/>
        <a:ea typeface="+mn-ea"/>
        <a:cs typeface="+mn-cs"/>
      </a:defRPr>
    </a:lvl7pPr>
    <a:lvl8pPr marL="3198352" algn="l" defTabSz="913824" rtl="0" eaLnBrk="1" latinLnBrk="0" hangingPunct="1">
      <a:defRPr sz="1200" kern="1200">
        <a:solidFill>
          <a:schemeClr val="tx1"/>
        </a:solidFill>
        <a:latin typeface="+mn-lt"/>
        <a:ea typeface="+mn-ea"/>
        <a:cs typeface="+mn-cs"/>
      </a:defRPr>
    </a:lvl8pPr>
    <a:lvl9pPr marL="3655258" algn="l" defTabSz="9138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pmc/articles/PMC3055433/#bib10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EE847D-542B-447E-8771-300EBBC46299}"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7ADB35-C7FA-467C-9A23-44FB48AEAAE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04" name="Rectangle 2"/>
          <p:cNvSpPr>
            <a:spLocks noGrp="1" noRot="1" noChangeAspect="1" noChangeArrowheads="1" noTextEdit="1"/>
          </p:cNvSpPr>
          <p:nvPr>
            <p:ph type="sldImg"/>
          </p:nvPr>
        </p:nvSpPr>
        <p:spPr>
          <a:xfrm>
            <a:off x="857250" y="685800"/>
            <a:ext cx="5143500" cy="3429000"/>
          </a:xfrm>
          <a:ln/>
        </p:spPr>
      </p:sp>
      <p:sp>
        <p:nvSpPr>
          <p:cNvPr id="102405" name="Rectangle 3"/>
          <p:cNvSpPr>
            <a:spLocks noGrp="1" noChangeArrowheads="1"/>
          </p:cNvSpPr>
          <p:nvPr>
            <p:ph type="body" idx="1"/>
          </p:nvPr>
        </p:nvSpPr>
        <p:spPr>
          <a:noFill/>
        </p:spPr>
        <p:txBody>
          <a:bodyPr/>
          <a:lstStyle/>
          <a:p>
            <a:r>
              <a:rPr lang="en-US" altLang="en-US" dirty="0" smtClean="0"/>
              <a:t>Presenter: Insert details about you, the date and the location.</a:t>
            </a:r>
          </a:p>
          <a:p>
            <a:endParaRPr lang="en-US" altLang="en-US" dirty="0" smtClean="0"/>
          </a:p>
          <a:p>
            <a:r>
              <a:rPr lang="en-US" altLang="en-US" dirty="0" smtClean="0"/>
              <a:t>Background: This is estimated to be a 60-90-minute presentation.  See the accompanying Facilitator's Manual for information on the development of this resource and presentation tips.</a:t>
            </a:r>
          </a:p>
          <a:p>
            <a:endParaRPr lang="en-US" altLang="en-US" dirty="0" smtClean="0"/>
          </a:p>
          <a:p>
            <a:r>
              <a:rPr lang="en-US" altLang="en-US" dirty="0" smtClean="0"/>
              <a:t>Acknowledgements to several prevention specialists and parents who provided content and input</a:t>
            </a:r>
            <a:r>
              <a:rPr lang="en-US" altLang="en-US" baseline="0" dirty="0" smtClean="0"/>
              <a:t> to this resource.</a:t>
            </a:r>
            <a:endParaRPr lang="en-US" altLang="en-US" dirty="0" smtClean="0"/>
          </a:p>
        </p:txBody>
      </p:sp>
    </p:spTree>
    <p:extLst>
      <p:ext uri="{BB962C8B-B14F-4D97-AF65-F5344CB8AC3E}">
        <p14:creationId xmlns:p14="http://schemas.microsoft.com/office/powerpoint/2010/main" val="177772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30785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smtClean="0"/>
              <a:t>Hemp loophole: The Farm Bill of 2018 failed to specify that it’s illegal for all cannabinoids, such as Delta-8, to be manufactured from the hemp plant.</a:t>
            </a:r>
            <a:endParaRPr lang="en-US" altLang="en-US" baseline="0" dirty="0"/>
          </a:p>
        </p:txBody>
      </p:sp>
    </p:spTree>
    <p:extLst>
      <p:ext uri="{BB962C8B-B14F-4D97-AF65-F5344CB8AC3E}">
        <p14:creationId xmlns:p14="http://schemas.microsoft.com/office/powerpoint/2010/main" val="56982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Review these points.</a:t>
            </a:r>
            <a:endParaRPr lang="en-US" altLang="en-US" dirty="0"/>
          </a:p>
        </p:txBody>
      </p:sp>
    </p:spTree>
    <p:extLst>
      <p:ext uri="{BB962C8B-B14F-4D97-AF65-F5344CB8AC3E}">
        <p14:creationId xmlns:p14="http://schemas.microsoft.com/office/powerpoint/2010/main" val="2106337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this issue into the discussion:</a:t>
            </a:r>
            <a:r>
              <a:rPr lang="en-US" baseline="0" dirty="0" smtClean="0"/>
              <a:t> </a:t>
            </a:r>
            <a:r>
              <a:rPr lang="en-US" dirty="0" smtClean="0"/>
              <a:t>The</a:t>
            </a:r>
            <a:r>
              <a:rPr lang="en-US" baseline="0" dirty="0" smtClean="0"/>
              <a:t> changing landscape of attitudes about cannabis has significantly shifted toward permissiveness.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7218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Each quiz item is to</a:t>
            </a:r>
            <a:r>
              <a:rPr lang="en-US" baseline="0" dirty="0" smtClean="0"/>
              <a:t> be </a:t>
            </a:r>
            <a:r>
              <a:rPr lang="en-US" dirty="0" smtClean="0"/>
              <a:t>offered to the group</a:t>
            </a:r>
            <a:r>
              <a:rPr lang="en-US" baseline="0" dirty="0" smtClean="0"/>
              <a:t> to answer silently. The answer slide always follows. </a:t>
            </a:r>
          </a:p>
          <a:p>
            <a:endParaRPr lang="en-US" baseline="0" dirty="0" smtClean="0"/>
          </a:p>
          <a:p>
            <a:r>
              <a:rPr lang="en-US" baseline="0" dirty="0" smtClean="0"/>
              <a:t>You may want to use the e-voting option offered by https://www.menti.com/.  This feature allows participants to respond to each question with their cell phone and the breakdown of answers are displayed on the screen.</a:t>
            </a:r>
          </a:p>
          <a:p>
            <a:endParaRPr lang="en-US" baseline="0" dirty="0" smtClean="0"/>
          </a:p>
          <a:p>
            <a:r>
              <a:rPr lang="en-US" baseline="0" dirty="0" smtClean="0"/>
              <a:t>A group discussion about the correct answer is advisable.  For example: “What surprised you about the correct answer?”</a:t>
            </a:r>
            <a:endParaRPr lang="en-US" dirty="0"/>
          </a:p>
          <a:p>
            <a:endParaRPr dirty="0"/>
          </a:p>
        </p:txBody>
      </p:sp>
    </p:spTree>
    <p:extLst>
      <p:ext uri="{BB962C8B-B14F-4D97-AF65-F5344CB8AC3E}">
        <p14:creationId xmlns:p14="http://schemas.microsoft.com/office/powerpoint/2010/main" val="15053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Ask parents to take a moment to consider this question.  The next slide shows the answers.</a:t>
            </a:r>
          </a:p>
        </p:txBody>
      </p:sp>
    </p:spTree>
    <p:extLst>
      <p:ext uri="{BB962C8B-B14F-4D97-AF65-F5344CB8AC3E}">
        <p14:creationId xmlns:p14="http://schemas.microsoft.com/office/powerpoint/2010/main" val="1121544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The</a:t>
            </a:r>
            <a:r>
              <a:rPr lang="en-US" baseline="0" dirty="0" smtClean="0"/>
              <a:t> next slide has more on this topic.</a:t>
            </a:r>
            <a:endParaRPr dirty="0"/>
          </a:p>
        </p:txBody>
      </p:sp>
    </p:spTree>
    <p:extLst>
      <p:ext uri="{BB962C8B-B14F-4D97-AF65-F5344CB8AC3E}">
        <p14:creationId xmlns:p14="http://schemas.microsoft.com/office/powerpoint/2010/main" val="954623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r>
              <a:rPr lang="en-US" dirty="0" smtClean="0"/>
              <a:t>Concentrates </a:t>
            </a:r>
            <a:r>
              <a:rPr lang="en-US" baseline="0" dirty="0" smtClean="0"/>
              <a:t>at retail stores can be as high as 90% THC potency.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7335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Ask parents to take a moment to consider this question.  The next slide shows the answers.</a:t>
            </a:r>
          </a:p>
        </p:txBody>
      </p:sp>
    </p:spTree>
    <p:extLst>
      <p:ext uri="{BB962C8B-B14F-4D97-AF65-F5344CB8AC3E}">
        <p14:creationId xmlns:p14="http://schemas.microsoft.com/office/powerpoint/2010/main" val="2816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Seek discussion.  What surprises you about</a:t>
            </a:r>
            <a:r>
              <a:rPr lang="en-US" baseline="0" dirty="0" smtClean="0"/>
              <a:t> the answer?</a:t>
            </a:r>
          </a:p>
          <a:p>
            <a:r>
              <a:rPr lang="en-US" dirty="0" smtClean="0"/>
              <a:t>The</a:t>
            </a:r>
            <a:r>
              <a:rPr lang="en-US" baseline="0" dirty="0" smtClean="0"/>
              <a:t> next two slides have more on this issue of edibles and their effects.</a:t>
            </a:r>
            <a:endParaRPr dirty="0"/>
          </a:p>
        </p:txBody>
      </p:sp>
    </p:spTree>
    <p:extLst>
      <p:ext uri="{BB962C8B-B14F-4D97-AF65-F5344CB8AC3E}">
        <p14:creationId xmlns:p14="http://schemas.microsoft.com/office/powerpoint/2010/main" val="12001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0B39C2-5BBB-44E5-8E81-AACE812FD528}"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3603" name="Rectangle 2"/>
          <p:cNvSpPr>
            <a:spLocks noGrp="1" noRot="1" noChangeAspect="1" noChangeArrowheads="1" noTextEdit="1"/>
          </p:cNvSpPr>
          <p:nvPr>
            <p:ph type="sldImg"/>
          </p:nvPr>
        </p:nvSpPr>
        <p:spPr>
          <a:xfrm>
            <a:off x="857250" y="685800"/>
            <a:ext cx="5143500" cy="3429000"/>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Introductory topics.</a:t>
            </a:r>
            <a:endParaRPr lang="en-US" altLang="en-US" dirty="0"/>
          </a:p>
        </p:txBody>
      </p:sp>
    </p:spTree>
    <p:extLst>
      <p:ext uri="{BB962C8B-B14F-4D97-AF65-F5344CB8AC3E}">
        <p14:creationId xmlns:p14="http://schemas.microsoft.com/office/powerpoint/2010/main" val="123439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mg row is marked because</a:t>
            </a:r>
            <a:r>
              <a:rPr lang="en-US" baseline="0" dirty="0" smtClean="0"/>
              <a:t> in Minnesota, each edible serving can have 5 mg of THC.  For a naïve user, there can be a significant intoxicating effect at this dosage level.</a:t>
            </a:r>
          </a:p>
          <a:p>
            <a:endParaRPr lang="en-US" baseline="0" dirty="0" smtClean="0"/>
          </a:p>
          <a:p>
            <a:r>
              <a:rPr lang="en-US" baseline="0" dirty="0" smtClean="0"/>
              <a:t>Another issue with edibles: It is harder to find the right dose because it takes longer for the body to absorb the THC. This can result in a person using more than they intended and maybe having a negative or even scary experience.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6332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t>
            </a:r>
            <a:r>
              <a:rPr lang="en-US" dirty="0" smtClean="0"/>
              <a:t>Answer: Later onset and longer interval</a:t>
            </a:r>
            <a:r>
              <a:rPr lang="en-US" baseline="0" dirty="0" smtClean="0"/>
              <a:t> of intoxicating effects can contribute to a person falsely believing they are a safe driver.</a:t>
            </a:r>
            <a:endParaRPr lang="en-US" dirty="0" smtClean="0"/>
          </a:p>
          <a:p>
            <a:endParaRPr lang="en-US" dirty="0" smtClean="0"/>
          </a:p>
          <a:p>
            <a:r>
              <a:rPr lang="en-US" dirty="0" smtClean="0"/>
              <a:t>2,</a:t>
            </a:r>
            <a:r>
              <a:rPr lang="en-US" baseline="0" dirty="0" smtClean="0"/>
              <a:t> </a:t>
            </a:r>
            <a:r>
              <a:rPr lang="en-US" dirty="0" smtClean="0"/>
              <a:t>Answer: Due to people, including children, ingesting edibles and suffering from acute overdose intoxication.</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50655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Ask parents to take a moment to consider this question.  The next slide shows the answers.</a:t>
            </a:r>
          </a:p>
          <a:p>
            <a:endParaRPr lang="en-US" dirty="0"/>
          </a:p>
          <a:p>
            <a:endParaRPr dirty="0"/>
          </a:p>
        </p:txBody>
      </p:sp>
    </p:spTree>
    <p:extLst>
      <p:ext uri="{BB962C8B-B14F-4D97-AF65-F5344CB8AC3E}">
        <p14:creationId xmlns:p14="http://schemas.microsoft.com/office/powerpoint/2010/main" val="2793865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dirty="0" smtClean="0"/>
              <a:t>Engage parents in a discussion.  What surprises you?  </a:t>
            </a:r>
          </a:p>
          <a:p>
            <a:endParaRPr lang="en-US" sz="1200" dirty="0" smtClean="0"/>
          </a:p>
          <a:p>
            <a:endParaRPr lang="en-US" sz="1200" dirty="0" smtClean="0"/>
          </a:p>
          <a:p>
            <a:endParaRPr lang="en-US" dirty="0"/>
          </a:p>
          <a:p>
            <a:endParaRPr dirty="0"/>
          </a:p>
        </p:txBody>
      </p:sp>
    </p:spTree>
    <p:extLst>
      <p:ext uri="{BB962C8B-B14F-4D97-AF65-F5344CB8AC3E}">
        <p14:creationId xmlns:p14="http://schemas.microsoft.com/office/powerpoint/2010/main" val="2498333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837EEB-E5FB-402D-81F4-F002A56D81A0}"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9571" name="Rectangle 2"/>
          <p:cNvSpPr>
            <a:spLocks noGrp="1" noRot="1" noChangeAspect="1" noChangeArrowheads="1" noTextEdit="1"/>
          </p:cNvSpPr>
          <p:nvPr>
            <p:ph type="sldImg"/>
          </p:nvPr>
        </p:nvSpPr>
        <p:spPr>
          <a:xfrm>
            <a:off x="857250" y="685800"/>
            <a:ext cx="5143500" cy="3429000"/>
          </a:xfrm>
          <a:ln/>
        </p:spPr>
      </p:sp>
      <p:sp>
        <p:nvSpPr>
          <p:cNvPr id="109572"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002734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noAutofit/>
          </a:bodyPr>
          <a:lstStyle/>
          <a:p>
            <a:r>
              <a:rPr lang="en-US" sz="1200" b="0" i="0" u="none" strike="noStrike" kern="1200" baseline="0" dirty="0">
                <a:solidFill>
                  <a:schemeClr val="tx1"/>
                </a:solidFill>
                <a:latin typeface="Arial" panose="020B0604020202020204" pitchFamily="34" charset="0"/>
                <a:cs typeface="Arial" panose="020B0604020202020204" pitchFamily="34" charset="0"/>
              </a:rPr>
              <a:t>This image shows how the brain continues to change between the ages of 5 and 20. The blue indicates the areas of the brain that have fully developed; while the green indicates areas that are still developing. In a young child, notice how much of the brain is green; even 15-year-olds have quite a bit of green, which tells us that many parts of their brain are still maturing (Konrad, and </a:t>
            </a:r>
            <a:r>
              <a:rPr lang="en-US" sz="1200" b="0" i="0" u="none" strike="noStrike" kern="1200" baseline="0" dirty="0" err="1">
                <a:solidFill>
                  <a:schemeClr val="tx1"/>
                </a:solidFill>
                <a:latin typeface="Arial" panose="020B0604020202020204" pitchFamily="34" charset="0"/>
                <a:cs typeface="Arial" panose="020B0604020202020204" pitchFamily="34" charset="0"/>
              </a:rPr>
              <a:t>Uhlhaas</a:t>
            </a:r>
            <a:r>
              <a:rPr lang="en-US" sz="1200" b="0" i="0" u="none" strike="noStrike" kern="1200" baseline="0" dirty="0">
                <a:solidFill>
                  <a:schemeClr val="tx1"/>
                </a:solidFill>
                <a:latin typeface="Arial" panose="020B0604020202020204" pitchFamily="34" charset="0"/>
                <a:cs typeface="Arial" panose="020B0604020202020204" pitchFamily="34" charset="0"/>
              </a:rPr>
              <a:t>, 2013).</a:t>
            </a:r>
          </a:p>
          <a:p>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While the brain is fully grown shortly after birth,</a:t>
            </a:r>
            <a:r>
              <a:rPr lang="en-US" sz="1200" baseline="0" dirty="0">
                <a:latin typeface="Arial" panose="020B0604020202020204" pitchFamily="34" charset="0"/>
                <a:cs typeface="Arial" panose="020B0604020202020204" pitchFamily="34" charset="0"/>
              </a:rPr>
              <a:t> b</a:t>
            </a:r>
            <a:r>
              <a:rPr lang="en-US" sz="1200" dirty="0">
                <a:latin typeface="Arial" panose="020B0604020202020204" pitchFamily="34" charset="0"/>
                <a:cs typeface="Arial" panose="020B0604020202020204" pitchFamily="34" charset="0"/>
              </a:rPr>
              <a:t>rain development and maturation continues to occur.  However, it does not occur evenly throughout our life course or evenly within the brain itself.  There are specific periods of time where more development is happening compared to other time periods.  Adolescents is one of the points</a:t>
            </a:r>
            <a:r>
              <a:rPr lang="en-US" sz="1200" baseline="0" dirty="0">
                <a:latin typeface="Arial" panose="020B0604020202020204" pitchFamily="34" charset="0"/>
                <a:cs typeface="Arial" panose="020B0604020202020204" pitchFamily="34" charset="0"/>
              </a:rPr>
              <a:t> in time where the most dynamic changes in the brain occur.  </a:t>
            </a:r>
          </a:p>
          <a:p>
            <a:endParaRPr lang="en-US" sz="1200" baseline="0" dirty="0">
              <a:latin typeface="Arial" panose="020B0604020202020204" pitchFamily="34" charset="0"/>
              <a:cs typeface="Arial" panose="020B0604020202020204" pitchFamily="34" charset="0"/>
            </a:endParaRPr>
          </a:p>
          <a:p>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Photo citation: </a:t>
            </a:r>
            <a:r>
              <a:rPr lang="en-US" sz="1200" dirty="0">
                <a:latin typeface="Arial" panose="020B0604020202020204" pitchFamily="34" charset="0"/>
                <a:cs typeface="Arial" panose="020B0604020202020204" pitchFamily="34" charset="0"/>
              </a:rPr>
              <a:t>Tau, G. Z. &amp; Peterson, B. S. (2009) Normal development of brain cells.  </a:t>
            </a:r>
            <a:r>
              <a:rPr lang="en-US" sz="1200" i="1" dirty="0" err="1">
                <a:latin typeface="Arial" panose="020B0604020202020204" pitchFamily="34" charset="0"/>
                <a:cs typeface="Arial" panose="020B0604020202020204" pitchFamily="34" charset="0"/>
              </a:rPr>
              <a:t>Neuropsychopharmacology</a:t>
            </a:r>
            <a:r>
              <a:rPr lang="en-US" sz="1200" i="1" dirty="0">
                <a:latin typeface="Arial" panose="020B0604020202020204" pitchFamily="34" charset="0"/>
                <a:cs typeface="Arial" panose="020B0604020202020204" pitchFamily="34" charset="0"/>
              </a:rPr>
              <a:t>, 35</a:t>
            </a:r>
            <a:r>
              <a:rPr lang="en-US" sz="1200" dirty="0">
                <a:latin typeface="Arial" panose="020B0604020202020204" pitchFamily="34" charset="0"/>
                <a:cs typeface="Arial" panose="020B0604020202020204" pitchFamily="34" charset="0"/>
              </a:rPr>
              <a:t>(1), 147-168. doi:10.1038/npp.2009.115 </a:t>
            </a:r>
          </a:p>
          <a:p>
            <a:r>
              <a:rPr lang="en-US" sz="1200" b="0" i="0" u="none" strike="noStrike" kern="1200" baseline="0" dirty="0">
                <a:solidFill>
                  <a:schemeClr val="tx1"/>
                </a:solidFill>
                <a:latin typeface="Arial" panose="020B0604020202020204" pitchFamily="34" charset="0"/>
                <a:cs typeface="Arial" panose="020B0604020202020204" pitchFamily="34" charset="0"/>
              </a:rPr>
              <a:t>From Tau et al (2009):</a:t>
            </a:r>
          </a:p>
          <a:p>
            <a:r>
              <a:rPr lang="en-US" sz="1200" b="0" i="0" u="none" strike="noStrike" kern="1200" baseline="0" dirty="0">
                <a:solidFill>
                  <a:schemeClr val="tx1"/>
                </a:solidFill>
                <a:latin typeface="Arial" panose="020B0604020202020204" pitchFamily="34" charset="0"/>
                <a:cs typeface="Arial" panose="020B0604020202020204" pitchFamily="34" charset="0"/>
              </a:rPr>
              <a:t>“</a:t>
            </a:r>
            <a:r>
              <a:rPr lang="en-US" sz="1200" b="0" i="0" kern="1200" dirty="0">
                <a:solidFill>
                  <a:schemeClr val="tx1"/>
                </a:solidFill>
                <a:effectLst/>
                <a:latin typeface="Arial" panose="020B0604020202020204" pitchFamily="34" charset="0"/>
                <a:ea typeface="+mn-ea"/>
                <a:cs typeface="Arial" panose="020B0604020202020204" pitchFamily="34" charset="0"/>
              </a:rPr>
              <a:t>Gray matter maturation across development. Right lateral and top views of the brain showing the dynamic sequence of temporal changes in gray matter volume over the cortical surface. The images represent modeled data from 52 anatomical MRI scans from 13 individuals 4–21 years of age, each scanned four times at approximately 2-year intervals. Color scale represents gray matter units of volume. Reproduced with permission from </a:t>
            </a:r>
            <a:r>
              <a:rPr lang="en-US" sz="1200" b="0" i="0" kern="1200" dirty="0" err="1">
                <a:solidFill>
                  <a:schemeClr val="tx1"/>
                </a:solidFill>
                <a:effectLst/>
                <a:latin typeface="Arial" panose="020B0604020202020204" pitchFamily="34" charset="0"/>
                <a:ea typeface="+mn-ea"/>
                <a:cs typeface="Arial" panose="020B0604020202020204" pitchFamily="34" charset="0"/>
                <a:hlinkClick r:id="rId3"/>
              </a:rPr>
              <a:t>Gogtay</a:t>
            </a:r>
            <a:r>
              <a:rPr lang="en-US" sz="1200" b="0" i="0" kern="1200" dirty="0">
                <a:solidFill>
                  <a:schemeClr val="tx1"/>
                </a:solidFill>
                <a:effectLst/>
                <a:latin typeface="Arial" panose="020B0604020202020204" pitchFamily="34" charset="0"/>
                <a:ea typeface="+mn-ea"/>
                <a:cs typeface="Arial" panose="020B0604020202020204" pitchFamily="34" charset="0"/>
                <a:hlinkClick r:id="rId3"/>
              </a:rPr>
              <a:t> </a:t>
            </a:r>
            <a:r>
              <a:rPr lang="en-US" sz="1200" b="0" i="1" kern="1200" dirty="0">
                <a:solidFill>
                  <a:schemeClr val="tx1"/>
                </a:solidFill>
                <a:effectLst/>
                <a:latin typeface="Arial" panose="020B0604020202020204" pitchFamily="34" charset="0"/>
                <a:ea typeface="+mn-ea"/>
                <a:cs typeface="Arial" panose="020B0604020202020204" pitchFamily="34" charset="0"/>
                <a:hlinkClick r:id="rId3"/>
              </a:rPr>
              <a:t>et al</a:t>
            </a:r>
            <a:r>
              <a:rPr lang="en-US" sz="1200" b="0" i="0" kern="1200" dirty="0">
                <a:solidFill>
                  <a:schemeClr val="tx1"/>
                </a:solidFill>
                <a:effectLst/>
                <a:latin typeface="Arial" panose="020B0604020202020204" pitchFamily="34" charset="0"/>
                <a:ea typeface="+mn-ea"/>
                <a:cs typeface="Arial" panose="020B0604020202020204" pitchFamily="34" charset="0"/>
                <a:hlinkClick r:id="rId3"/>
              </a:rPr>
              <a:t> (2004</a:t>
            </a:r>
            <a:r>
              <a:rPr lang="en-US" sz="1200" b="0" i="0" kern="1200" dirty="0">
                <a:solidFill>
                  <a:schemeClr val="tx1"/>
                </a:solidFill>
                <a:effectLst/>
                <a:latin typeface="Arial" panose="020B0604020202020204" pitchFamily="34" charset="0"/>
                <a:ea typeface="+mn-ea"/>
                <a:cs typeface="Arial" panose="020B0604020202020204" pitchFamily="34" charset="0"/>
              </a:rPr>
              <a:t>) (Copyright 2004) National Academy of Sciences, USA.”</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168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Endogenous (produced by the brain) cannabinoid, THC-like, chemicals can be found in multiple regions</a:t>
            </a:r>
            <a:r>
              <a:rPr lang="en-US" baseline="0" dirty="0" smtClean="0"/>
              <a:t> of </a:t>
            </a:r>
            <a:r>
              <a:rPr lang="en-US" dirty="0" smtClean="0"/>
              <a:t>the brain (yellow areas).  </a:t>
            </a:r>
          </a:p>
          <a:p>
            <a:endParaRPr lang="en-US" dirty="0" smtClean="0"/>
          </a:p>
          <a:p>
            <a:r>
              <a:rPr lang="en-US" dirty="0" smtClean="0"/>
              <a:t>These chemicals modulate neuron/brain activity in multiple parts of the brain. </a:t>
            </a:r>
          </a:p>
          <a:p>
            <a:endParaRPr lang="en-US" dirty="0" smtClean="0"/>
          </a:p>
          <a:p>
            <a:r>
              <a:rPr lang="en-US" dirty="0" smtClean="0"/>
              <a:t>When a person uses cannabis, all of these regions of the brain, and the functions linked to these regions, are affected.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2733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b="0" dirty="0" smtClean="0">
                <a:latin typeface="Arial" panose="020B0604020202020204" pitchFamily="34" charset="0"/>
                <a:cs typeface="Arial" panose="020B0604020202020204" pitchFamily="34" charset="0"/>
              </a:rPr>
              <a:t>For the developing brain, the natural THC-like endocannabinoid network of neurons in the brain helps to establish healthy connections between nerve cells, so that these cells can communicate properly.</a:t>
            </a:r>
          </a:p>
          <a:p>
            <a:pPr marL="0" indent="0">
              <a:buNone/>
            </a:pPr>
            <a:endParaRPr lang="en-US" sz="200" b="0" dirty="0" smtClean="0">
              <a:latin typeface="Arial" panose="020B0604020202020204" pitchFamily="34" charset="0"/>
              <a:cs typeface="Arial" panose="020B0604020202020204" pitchFamily="34" charset="0"/>
            </a:endParaRPr>
          </a:p>
          <a:p>
            <a:pPr>
              <a:buFont typeface="Wingdings" panose="05000000000000000000" pitchFamily="2" charset="2"/>
              <a:buNone/>
            </a:pPr>
            <a:r>
              <a:rPr lang="en-US" b="0" dirty="0" smtClean="0">
                <a:latin typeface="Arial" panose="020B0604020202020204" pitchFamily="34" charset="0"/>
                <a:cs typeface="Arial" panose="020B0604020202020204" pitchFamily="34" charset="0"/>
              </a:rPr>
              <a:t>When THC enters the body through cannabis use, it binds to this network</a:t>
            </a:r>
            <a:r>
              <a:rPr lang="en-US" b="0" baseline="0" dirty="0" smtClean="0">
                <a:latin typeface="Arial" panose="020B0604020202020204" pitchFamily="34" charset="0"/>
                <a:cs typeface="Arial" panose="020B0604020202020204" pitchFamily="34" charset="0"/>
              </a:rPr>
              <a:t> of neurons</a:t>
            </a:r>
            <a:r>
              <a:rPr lang="en-US" b="0" dirty="0" smtClean="0">
                <a:latin typeface="Arial" panose="020B0604020202020204" pitchFamily="34" charset="0"/>
                <a:cs typeface="Arial" panose="020B0604020202020204" pitchFamily="34" charset="0"/>
              </a:rPr>
              <a:t> and overwhelms and disrupts the teen brain’s task of cell communication.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p:txBody>
      </p:sp>
    </p:spTree>
    <p:extLst>
      <p:ext uri="{BB962C8B-B14F-4D97-AF65-F5344CB8AC3E}">
        <p14:creationId xmlns:p14="http://schemas.microsoft.com/office/powerpoint/2010/main" val="408462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88848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Ask parents to take a moment to consider this question.  The next slide shows the answers.</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37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Summarize the objectives of the event.</a:t>
            </a:r>
            <a:endParaRPr dirty="0"/>
          </a:p>
        </p:txBody>
      </p:sp>
    </p:spTree>
    <p:extLst>
      <p:ext uri="{BB962C8B-B14F-4D97-AF65-F5344CB8AC3E}">
        <p14:creationId xmlns:p14="http://schemas.microsoft.com/office/powerpoint/2010/main" val="610153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Engage parents in a discussion.  What surprises you?  </a:t>
            </a:r>
          </a:p>
          <a:p>
            <a:pPr defTabSz="873161">
              <a:defRPr/>
            </a:pPr>
            <a:endParaRPr lang="en-US" i="0" baseline="0" dirty="0" smtClean="0"/>
          </a:p>
          <a:p>
            <a:pPr defTabSz="873161">
              <a:defRPr/>
            </a:pPr>
            <a:r>
              <a:rPr lang="en-US" i="0" baseline="0" dirty="0" smtClean="0"/>
              <a:t>Provide context that the high potency THC products are creating these risks in ways different compared to prior years when low potency was the norm.</a:t>
            </a:r>
            <a:br>
              <a:rPr lang="en-US" i="0" baseline="0" dirty="0" smtClean="0"/>
            </a:br>
            <a:r>
              <a:rPr lang="en-US" i="0" baseline="0" dirty="0" smtClean="0"/>
              <a:t/>
            </a:r>
            <a:br>
              <a:rPr lang="en-US" i="0" baseline="0" dirty="0" smtClean="0"/>
            </a:br>
            <a:r>
              <a:rPr lang="en-US" i="0" baseline="0" dirty="0" smtClean="0"/>
              <a:t>Regarding #3: A developing brain that is exposed to THC can contribute to deficits in memory, concentration, and attention, as well as negative effects with thinking and problem solving. </a:t>
            </a:r>
          </a:p>
          <a:p>
            <a:pPr defTabSz="873161">
              <a:defRPr/>
            </a:pPr>
            <a:endParaRPr lang="en-US" i="0" baseline="0" dirty="0" smtClean="0"/>
          </a:p>
          <a:p>
            <a:pPr defTabSz="873161">
              <a:defRPr/>
            </a:pPr>
            <a:r>
              <a:rPr lang="en-US" i="0" baseline="0" dirty="0" smtClean="0"/>
              <a:t>Regarding #4: But there is a documented case of an </a:t>
            </a:r>
            <a:r>
              <a:rPr lang="en-US" i="0" u="sng" baseline="0" dirty="0" smtClean="0"/>
              <a:t>infant</a:t>
            </a:r>
            <a:r>
              <a:rPr lang="en-US" i="0" baseline="0" dirty="0" smtClean="0"/>
              <a:t> that fatally died from an overdose on THC.   </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risk</a:t>
            </a:r>
            <a:r>
              <a:rPr lang="en-US" baseline="0" dirty="0" smtClean="0"/>
              <a:t> to develop an addiction to cannabis is often downplayed.  But users of THC can develop a Cannabis Use Disorder.</a:t>
            </a:r>
            <a:endParaRPr lang="en-US" dirty="0" smtClean="0"/>
          </a:p>
          <a:p>
            <a:endParaRPr lang="en-US" dirty="0" smtClean="0"/>
          </a:p>
          <a:p>
            <a:r>
              <a:rPr lang="en-US" dirty="0" smtClean="0"/>
              <a:t>Factoid:</a:t>
            </a:r>
            <a:r>
              <a:rPr lang="en-US" baseline="0" dirty="0" smtClean="0"/>
              <a:t> when cannabis use begins during adolescence, the likelihood of developing a cannabis use disorder can be elevated by 8 times compared to waiting an using age 21 or older.</a:t>
            </a:r>
          </a:p>
          <a:p>
            <a:endParaRPr lang="en-US" baseline="0" dirty="0" smtClean="0"/>
          </a:p>
          <a:p>
            <a:r>
              <a:rPr lang="en-US" dirty="0" smtClean="0"/>
              <a:t>Another factoid: For every year a teenager delays cannabis use, the risk of developing a Cannabis Use Disorder drops by about 10%.</a:t>
            </a:r>
          </a:p>
          <a:p>
            <a:endParaRPr lang="en-US" dirty="0" smtClean="0"/>
          </a:p>
          <a:p>
            <a:r>
              <a:rPr lang="en-US" dirty="0" smtClean="0"/>
              <a:t>Another</a:t>
            </a:r>
            <a:r>
              <a:rPr lang="en-US" baseline="0" dirty="0" smtClean="0"/>
              <a:t> factoid: given the </a:t>
            </a:r>
            <a:r>
              <a:rPr lang="en-US" dirty="0" smtClean="0"/>
              <a:t>current strains of cannabis, it</a:t>
            </a:r>
            <a:r>
              <a:rPr lang="en-US" baseline="0" dirty="0" smtClean="0"/>
              <a:t> is estimated that at</a:t>
            </a:r>
            <a:r>
              <a:rPr lang="en-US" dirty="0" smtClean="0"/>
              <a:t> least three in every ten users will become addicted.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3113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to consider this question.  The next slide shows the answers.</a:t>
            </a:r>
            <a:endParaRPr lang="en-US" i="0" baseline="0" dirty="0"/>
          </a:p>
        </p:txBody>
      </p:sp>
    </p:spTree>
    <p:extLst>
      <p:ext uri="{BB962C8B-B14F-4D97-AF65-F5344CB8AC3E}">
        <p14:creationId xmlns:p14="http://schemas.microsoft.com/office/powerpoint/2010/main" val="3705612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dirty="0" smtClean="0"/>
              <a:t>Engage parents in a discussion.  What surprises you?  </a:t>
            </a:r>
          </a:p>
          <a:p>
            <a:endParaRPr lang="en-US" dirty="0" smtClean="0"/>
          </a:p>
          <a:p>
            <a:r>
              <a:rPr lang="en-US" dirty="0" smtClean="0"/>
              <a:t>Results</a:t>
            </a:r>
            <a:r>
              <a:rPr lang="en-US" baseline="0" dirty="0" smtClean="0"/>
              <a:t> based on the </a:t>
            </a:r>
            <a:r>
              <a:rPr lang="en-US" dirty="0" smtClean="0"/>
              <a:t>25-year Great Smoky Mountains Study that</a:t>
            </a:r>
            <a:r>
              <a:rPr lang="en-US" baseline="0" dirty="0" smtClean="0"/>
              <a:t> </a:t>
            </a:r>
            <a:r>
              <a:rPr lang="en-US" dirty="0" smtClean="0"/>
              <a:t>has been following 1,420 participants since childhood. </a:t>
            </a:r>
          </a:p>
          <a:p>
            <a:r>
              <a:rPr lang="en-US" dirty="0" smtClean="0"/>
              <a:t>At the adult assessment, those who had started cannabis use during  adolescence and continued regular use as an adult reported</a:t>
            </a:r>
            <a:r>
              <a:rPr lang="en-US" baseline="0" dirty="0" smtClean="0"/>
              <a:t> these negative outcomes</a:t>
            </a:r>
            <a:r>
              <a:rPr lang="en-US" dirty="0" smtClean="0"/>
              <a:t>.</a:t>
            </a:r>
            <a:endParaRPr dirty="0"/>
          </a:p>
        </p:txBody>
      </p:sp>
    </p:spTree>
    <p:extLst>
      <p:ext uri="{BB962C8B-B14F-4D97-AF65-F5344CB8AC3E}">
        <p14:creationId xmlns:p14="http://schemas.microsoft.com/office/powerpoint/2010/main" val="3178120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to consider this question.  The next slide shows the answers.</a:t>
            </a:r>
          </a:p>
          <a:p>
            <a:r>
              <a:rPr lang="en-US" sz="1200" dirty="0"/>
              <a:t/>
            </a:r>
            <a:br>
              <a:rPr lang="en-US" sz="1200" dirty="0"/>
            </a:br>
            <a:endParaRPr lang="en-US" dirty="0"/>
          </a:p>
          <a:p>
            <a:endParaRPr dirty="0"/>
          </a:p>
        </p:txBody>
      </p:sp>
    </p:spTree>
    <p:extLst>
      <p:ext uri="{BB962C8B-B14F-4D97-AF65-F5344CB8AC3E}">
        <p14:creationId xmlns:p14="http://schemas.microsoft.com/office/powerpoint/2010/main" val="204448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dirty="0" smtClean="0"/>
              <a:t>Engage parents in a discussion.  What surprises you?  </a:t>
            </a:r>
          </a:p>
          <a:p>
            <a:endParaRPr lang="en-US" sz="1200" dirty="0" smtClean="0"/>
          </a:p>
          <a:p>
            <a:r>
              <a:rPr lang="en-US" sz="1200" dirty="0" smtClean="0"/>
              <a:t>More details: Converging</a:t>
            </a:r>
            <a:r>
              <a:rPr lang="en-US" sz="1200" baseline="0" dirty="0" smtClean="0"/>
              <a:t> data suggest that the highest risk is for psychosis and depression.  Mixed data regarding anxiety disorders.</a:t>
            </a:r>
          </a:p>
          <a:p>
            <a:r>
              <a:rPr lang="en-US" sz="1200" baseline="0" dirty="0" smtClean="0"/>
              <a:t>Does THC improve mental health?  Users typically report that acute, short-term effects can be a relaxant.  These acute effects are offset for some in that cannabis use can contribute to a worsening of emotional health.</a:t>
            </a:r>
            <a:r>
              <a:rPr lang="en-US" sz="1200" dirty="0"/>
              <a:t/>
            </a:r>
            <a:br>
              <a:rPr lang="en-US" sz="1200" dirty="0"/>
            </a:b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See the next two slides</a:t>
            </a:r>
            <a:r>
              <a:rPr lang="en-US" sz="1200" baseline="0" dirty="0" smtClean="0"/>
              <a:t> for summary points from prominent research publications.</a:t>
            </a:r>
          </a:p>
          <a:p>
            <a:endParaRPr dirty="0"/>
          </a:p>
        </p:txBody>
      </p:sp>
    </p:spTree>
    <p:extLst>
      <p:ext uri="{BB962C8B-B14F-4D97-AF65-F5344CB8AC3E}">
        <p14:creationId xmlns:p14="http://schemas.microsoft.com/office/powerpoint/2010/main" val="1754003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59184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7537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Ask parents to take a moment and take this quiz.  The next slide shows the answers.</a:t>
            </a:r>
          </a:p>
          <a:p>
            <a:pPr defTabSz="873161">
              <a:defRPr/>
            </a:pPr>
            <a:endParaRPr lang="en-US" i="0" baseline="0" dirty="0" smtClean="0"/>
          </a:p>
          <a:p>
            <a:pPr defTabSz="873161">
              <a:defRPr/>
            </a:pP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37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73161" rtl="0" eaLnBrk="0" fontAlgn="base" latinLnBrk="0" hangingPunct="0">
              <a:lnSpc>
                <a:spcPct val="100000"/>
              </a:lnSpc>
              <a:spcBef>
                <a:spcPct val="30000"/>
              </a:spcBef>
              <a:spcAft>
                <a:spcPct val="0"/>
              </a:spcAft>
              <a:buClrTx/>
              <a:buSzTx/>
              <a:buFontTx/>
              <a:buNone/>
              <a:tabLst/>
              <a:defRPr/>
            </a:pPr>
            <a:r>
              <a:rPr lang="en-US" i="0" baseline="0" dirty="0" smtClean="0"/>
              <a:t>Correct answers. Engage parents in a discussion.  What surprises you?  </a:t>
            </a:r>
          </a:p>
          <a:p>
            <a:pPr defTabSz="873161">
              <a:defRPr/>
            </a:pPr>
            <a:endParaRPr lang="en-US" i="0" baseline="0" dirty="0" smtClean="0"/>
          </a:p>
          <a:p>
            <a:pPr defTabSz="873161">
              <a:defRPr/>
            </a:pPr>
            <a:r>
              <a:rPr lang="en-US" i="0" baseline="0" dirty="0" smtClean="0"/>
              <a:t>Remind parents that CBD is the non-intoxicating version of cannabis.</a:t>
            </a:r>
          </a:p>
          <a:p>
            <a:pPr defTabSz="873161">
              <a:defRPr/>
            </a:pPr>
            <a:endParaRPr lang="en-US" i="0" baseline="0" dirty="0" smtClean="0"/>
          </a:p>
          <a:p>
            <a:pPr defTabSz="873161">
              <a:defRPr/>
            </a:pPr>
            <a:r>
              <a:rPr lang="en-US" i="0" baseline="0" dirty="0" smtClean="0"/>
              <a:t>MN Medical Cannabis Program does NOT include on its list of approved disorders #3, #5 and #6.</a:t>
            </a:r>
          </a:p>
          <a:p>
            <a:pPr defTabSz="873161">
              <a:defRPr/>
            </a:pPr>
            <a:endParaRPr lang="en-US"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0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Seek a group discussion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544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and take this quiz.  The next slide shows the answers.</a:t>
            </a:r>
          </a:p>
          <a:p>
            <a:endParaRPr dirty="0"/>
          </a:p>
        </p:txBody>
      </p:sp>
    </p:spTree>
    <p:extLst>
      <p:ext uri="{BB962C8B-B14F-4D97-AF65-F5344CB8AC3E}">
        <p14:creationId xmlns:p14="http://schemas.microsoft.com/office/powerpoint/2010/main" val="2094751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Correct answer.  Ask parents if this answer</a:t>
            </a:r>
            <a:r>
              <a:rPr lang="en-US" baseline="0" dirty="0" smtClean="0"/>
              <a:t> was a surprise and seek a discussion.</a:t>
            </a:r>
          </a:p>
          <a:p>
            <a:endParaRPr lang="en-US" dirty="0" smtClean="0"/>
          </a:p>
          <a:p>
            <a:r>
              <a:rPr lang="en-US" dirty="0" smtClean="0"/>
              <a:t>See next slide for</a:t>
            </a:r>
            <a:r>
              <a:rPr lang="en-US" baseline="0" dirty="0" smtClean="0"/>
              <a:t> which driving skills are impacted by intoxication from cannabis, alcohol and both.</a:t>
            </a:r>
            <a:endParaRPr dirty="0"/>
          </a:p>
        </p:txBody>
      </p:sp>
    </p:spTree>
    <p:extLst>
      <p:ext uri="{BB962C8B-B14F-4D97-AF65-F5344CB8AC3E}">
        <p14:creationId xmlns:p14="http://schemas.microsoft.com/office/powerpoint/2010/main" val="2349902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Times New Roman" pitchFamily="18" charset="0"/>
                <a:ea typeface="+mn-ea"/>
                <a:cs typeface="+mn-cs"/>
              </a:rPr>
              <a:t>Details: THC</a:t>
            </a:r>
            <a:r>
              <a:rPr lang="en-US" sz="1200" u="none" strike="noStrike" kern="1200" baseline="0" dirty="0" smtClean="0">
                <a:solidFill>
                  <a:schemeClr val="tx1"/>
                </a:solidFill>
                <a:effectLst/>
                <a:latin typeface="Times New Roman" pitchFamily="18" charset="0"/>
                <a:ea typeface="+mn-ea"/>
                <a:cs typeface="+mn-cs"/>
              </a:rPr>
              <a:t> can contribute to six behavior changes that impair driving ability:</a:t>
            </a:r>
            <a:r>
              <a:rPr lang="en-US" sz="1200" kern="1200" dirty="0" smtClean="0">
                <a:solidFill>
                  <a:schemeClr val="tx1"/>
                </a:solidFill>
                <a:effectLst/>
                <a:latin typeface="Times New Roman" pitchFamily="18" charset="0"/>
                <a:ea typeface="+mn-ea"/>
                <a:cs typeface="+mn-cs"/>
              </a:rPr>
              <a:t> poor road tracking, distracted with </a:t>
            </a:r>
            <a:r>
              <a:rPr lang="en-US" sz="1200" kern="1200" baseline="0" dirty="0" smtClean="0">
                <a:solidFill>
                  <a:schemeClr val="tx1"/>
                </a:solidFill>
                <a:effectLst/>
                <a:latin typeface="Times New Roman" pitchFamily="18" charset="0"/>
                <a:ea typeface="+mn-ea"/>
                <a:cs typeface="+mn-cs"/>
              </a:rPr>
              <a:t>driving </a:t>
            </a:r>
            <a:r>
              <a:rPr lang="en-US" sz="1200" kern="1200" dirty="0" smtClean="0">
                <a:solidFill>
                  <a:schemeClr val="tx1"/>
                </a:solidFill>
                <a:effectLst/>
                <a:latin typeface="Times New Roman" pitchFamily="18" charset="0"/>
                <a:ea typeface="+mn-ea"/>
                <a:cs typeface="+mn-cs"/>
              </a:rPr>
              <a:t>tasks, impaired</a:t>
            </a:r>
            <a:r>
              <a:rPr lang="en-US" sz="1200" kern="1200" baseline="0" dirty="0" smtClean="0">
                <a:solidFill>
                  <a:schemeClr val="tx1"/>
                </a:solidFill>
                <a:effectLst/>
                <a:latin typeface="Times New Roman" pitchFamily="18" charset="0"/>
                <a:ea typeface="+mn-ea"/>
                <a:cs typeface="+mn-cs"/>
              </a:rPr>
              <a:t> response time to emergencies, poor distance with car you are following, too slow or inconsistent speed, and delayed breaking. </a:t>
            </a: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DF0214-72B4-4ECF-AADD-774366F3C88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6003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smtClean="0"/>
              <a:t>Additional</a:t>
            </a:r>
            <a:r>
              <a:rPr lang="en-US" sz="2800" baseline="0" dirty="0" smtClean="0"/>
              <a:t> note: There is a l</a:t>
            </a:r>
            <a:r>
              <a:rPr lang="en-US" sz="2800" dirty="0" smtClean="0"/>
              <a:t>ingering perception that THC does not contribute to unsafe driving:  A recent national survey by SAMHSA indicate that </a:t>
            </a:r>
            <a:r>
              <a:rPr lang="en-US" sz="2400" dirty="0" smtClean="0"/>
              <a:t>nearly 42% of 19 – 24-year-olds to say “driving after using cannabis is not dangerous”.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47139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Discuss the results from this slide.</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363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Times New Roman" pitchFamily="18" charset="0"/>
                <a:ea typeface="+mn-ea"/>
                <a:cs typeface="+mn-cs"/>
              </a:rPr>
              <a:t>Highlight that low-end</a:t>
            </a:r>
            <a:r>
              <a:rPr lang="en-US" sz="1200" kern="1200" baseline="0" dirty="0" smtClean="0">
                <a:solidFill>
                  <a:schemeClr val="tx1"/>
                </a:solidFill>
                <a:effectLst/>
                <a:latin typeface="Times New Roman" pitchFamily="18" charset="0"/>
                <a:ea typeface="+mn-ea"/>
                <a:cs typeface="+mn-cs"/>
              </a:rPr>
              <a:t> THC potency is associated with driving impairments.</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Additional findings: </a:t>
            </a:r>
          </a:p>
          <a:p>
            <a:r>
              <a:rPr lang="en-US" sz="1200" kern="1200" dirty="0" smtClean="0">
                <a:solidFill>
                  <a:schemeClr val="tx1"/>
                </a:solidFill>
                <a:effectLst/>
                <a:latin typeface="Times New Roman" pitchFamily="18" charset="0"/>
                <a:ea typeface="+mn-ea"/>
                <a:cs typeface="+mn-cs"/>
              </a:rPr>
              <a:t>Some performance declines lasted up to 4.5 hours</a:t>
            </a:r>
          </a:p>
          <a:p>
            <a:r>
              <a:rPr lang="en-US" sz="1200" kern="1200" dirty="0" smtClean="0">
                <a:solidFill>
                  <a:schemeClr val="tx1"/>
                </a:solidFill>
                <a:effectLst/>
                <a:latin typeface="Times New Roman" pitchFamily="18" charset="0"/>
                <a:ea typeface="+mn-ea"/>
                <a:cs typeface="+mn-cs"/>
              </a:rPr>
              <a:t>Tendency for participants in the THC group to report a “readiness to drive” during the significant decline period</a:t>
            </a:r>
          </a:p>
          <a:p>
            <a:endParaRPr lang="en-US" sz="1200" kern="1200" dirty="0">
              <a:solidFill>
                <a:schemeClr val="tx1"/>
              </a:solidFill>
              <a:effectLst/>
              <a:latin typeface="Times New Roman" pitchFamily="18" charset="0"/>
              <a:ea typeface="+mn-ea"/>
              <a:cs typeface="+mn-cs"/>
            </a:endParaRPr>
          </a:p>
        </p:txBody>
      </p:sp>
    </p:spTree>
    <p:extLst>
      <p:ext uri="{BB962C8B-B14F-4D97-AF65-F5344CB8AC3E}">
        <p14:creationId xmlns:p14="http://schemas.microsoft.com/office/powerpoint/2010/main" val="3188770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defTabSz="873161">
              <a:defRPr/>
            </a:pPr>
            <a:r>
              <a:rPr lang="en-US" i="0" baseline="0" dirty="0" smtClean="0"/>
              <a:t>Ask parents to take a moment and take this quiz.  The next slide shows the correct answer.</a:t>
            </a:r>
          </a:p>
          <a:p>
            <a:endParaRPr dirty="0"/>
          </a:p>
        </p:txBody>
      </p:sp>
    </p:spTree>
    <p:extLst>
      <p:ext uri="{BB962C8B-B14F-4D97-AF65-F5344CB8AC3E}">
        <p14:creationId xmlns:p14="http://schemas.microsoft.com/office/powerpoint/2010/main" val="752265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Correct answer.  Ask parents if this answer was a surprise and seek a discussion.</a:t>
            </a:r>
          </a:p>
          <a:p>
            <a:endParaRPr dirty="0"/>
          </a:p>
        </p:txBody>
      </p:sp>
    </p:spTree>
    <p:extLst>
      <p:ext uri="{BB962C8B-B14F-4D97-AF65-F5344CB8AC3E}">
        <p14:creationId xmlns:p14="http://schemas.microsoft.com/office/powerpoint/2010/main" val="1490653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these</a:t>
            </a:r>
            <a:r>
              <a:rPr lang="en-US" baseline="0" dirty="0" smtClean="0"/>
              <a:t> climate impacts identified by the American Chemical Society.</a:t>
            </a:r>
            <a:endParaRPr lang="en-US" dirty="0"/>
          </a:p>
        </p:txBody>
      </p:sp>
      <p:sp>
        <p:nvSpPr>
          <p:cNvPr id="4" name="Slide Number Placeholder 3"/>
          <p:cNvSpPr>
            <a:spLocks noGrp="1"/>
          </p:cNvSpPr>
          <p:nvPr>
            <p:ph type="sldNum" sz="quarter" idx="10"/>
          </p:nvPr>
        </p:nvSpPr>
        <p:spPr/>
        <p:txBody>
          <a:bodyPr/>
          <a:lstStyle/>
          <a:p>
            <a:pPr>
              <a:defRPr/>
            </a:pPr>
            <a:fld id="{70CB5758-097A-47CC-B93B-C9EE06613842}" type="slidenum">
              <a:rPr lang="en-US" smtClean="0"/>
              <a:pPr>
                <a:defRPr/>
              </a:pPr>
              <a:t>48</a:t>
            </a:fld>
            <a:endParaRPr lang="en-US"/>
          </a:p>
        </p:txBody>
      </p:sp>
    </p:spTree>
    <p:extLst>
      <p:ext uri="{BB962C8B-B14F-4D97-AF65-F5344CB8AC3E}">
        <p14:creationId xmlns:p14="http://schemas.microsoft.com/office/powerpoint/2010/main" val="287490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400" b="0" baseline="0" dirty="0" smtClean="0">
                <a:latin typeface="Arial" panose="020B0604020202020204" pitchFamily="34" charset="0"/>
                <a:cs typeface="Arial" panose="020B0604020202020204" pitchFamily="34" charset="0"/>
              </a:rPr>
              <a:t>Discuss the content on this slide.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400" b="0" baseline="0" dirty="0" smtClean="0">
                <a:latin typeface="Arial" panose="020B0604020202020204" pitchFamily="34" charset="0"/>
                <a:cs typeface="Arial" panose="020B0604020202020204" pitchFamily="34" charset="0"/>
              </a:rPr>
              <a:t>Additional factoid: 4.5 metric tons of carbon dioxide emissions is </a:t>
            </a:r>
            <a:r>
              <a:rPr lang="en-US" sz="2400" b="0" dirty="0" smtClean="0">
                <a:latin typeface="Arial" panose="020B0604020202020204" pitchFamily="34" charset="0"/>
                <a:cs typeface="Arial" panose="020B0604020202020204" pitchFamily="34" charset="0"/>
              </a:rPr>
              <a:t>comparable to that of a passenger car in one year.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51334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Themes that you may heard:</a:t>
            </a:r>
          </a:p>
          <a:p>
            <a:pPr defTabSz="873161">
              <a:defRPr/>
            </a:pPr>
            <a:r>
              <a:rPr lang="en-US" i="0" baseline="0" dirty="0" smtClean="0"/>
              <a:t>Cannabis use is becoming normalized.  It is safer than alcohol.  It’s medicine.</a:t>
            </a:r>
          </a:p>
          <a:p>
            <a:pPr defTabSz="873161">
              <a:defRPr/>
            </a:pPr>
            <a:endParaRPr lang="en-US" i="1" baseline="0" dirty="0" smtClean="0"/>
          </a:p>
          <a:p>
            <a:pPr defTabSz="873161">
              <a:defRPr/>
            </a:pPr>
            <a:r>
              <a:rPr lang="en-US" i="0" baseline="0" dirty="0" smtClean="0"/>
              <a:t>The liberalization of cannabis laws and perceptions are challenging traditional cannabis markets, opinions, and its place in culture.  </a:t>
            </a:r>
          </a:p>
          <a:p>
            <a:pPr defTabSz="873161">
              <a:defRPr/>
            </a:pPr>
            <a:endParaRPr lang="en-US" i="0" baseline="0" dirty="0" smtClean="0"/>
          </a:p>
          <a:p>
            <a:pPr defTabSz="873161">
              <a:defRPr/>
            </a:pPr>
            <a:r>
              <a:rPr lang="en-US" i="0" baseline="0" dirty="0" smtClean="0"/>
              <a:t>As of December 2023, legalization approved for commercial adult use and medical in 24 states + Wash DC.  Medical only in 19 states (some limited to CBD).  Fully illegal in only 4 states.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126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Click on video button.</a:t>
            </a:r>
          </a:p>
          <a:p>
            <a:pPr defTabSz="873161">
              <a:defRPr/>
            </a:pPr>
            <a:endParaRPr lang="en-US" i="0" baseline="0" dirty="0" smtClean="0"/>
          </a:p>
          <a:p>
            <a:pPr defTabSz="873161">
              <a:defRPr/>
            </a:pPr>
            <a:r>
              <a:rPr lang="en-US" i="0" baseline="0" dirty="0" smtClean="0"/>
              <a:t>U </a:t>
            </a:r>
            <a:r>
              <a:rPr lang="en-US" i="0" baseline="0" dirty="0"/>
              <a:t>of Penn </a:t>
            </a:r>
            <a:r>
              <a:rPr lang="en-US" i="0" baseline="0" dirty="0" smtClean="0"/>
              <a:t>researcher discusses adolescent brain development (3-minute video).</a:t>
            </a:r>
          </a:p>
          <a:p>
            <a:pPr defTabSz="873161">
              <a:defRPr/>
            </a:pPr>
            <a:r>
              <a:rPr lang="en-US" i="0" baseline="0" dirty="0" smtClean="0"/>
              <a:t>Discussion questions: </a:t>
            </a:r>
            <a:br>
              <a:rPr lang="en-US" i="0" baseline="0" dirty="0" smtClean="0"/>
            </a:br>
            <a:r>
              <a:rPr lang="en-US" i="0" baseline="0" dirty="0" smtClean="0"/>
              <a:t>1.What surprised you about what your learned from the video?</a:t>
            </a:r>
            <a:br>
              <a:rPr lang="en-US" i="0" baseline="0" dirty="0" smtClean="0"/>
            </a:br>
            <a:r>
              <a:rPr lang="en-US" i="0" baseline="0" dirty="0" smtClean="0"/>
              <a:t>2.In what ways does the information from the video remind you of your teenager?  </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26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i="0" baseline="0" dirty="0" smtClean="0"/>
              <a:t>Click on video button.  This is a 5-minute overview on the effects of cannabis on the developing brain. </a:t>
            </a:r>
          </a:p>
          <a:p>
            <a:pPr defTabSz="873161">
              <a:defRPr/>
            </a:pPr>
            <a:endParaRPr lang="en-US" i="0" baseline="0" dirty="0" smtClean="0"/>
          </a:p>
          <a:p>
            <a:pPr defTabSz="873161">
              <a:defRPr/>
            </a:pPr>
            <a:r>
              <a:rPr lang="en-US" i="0" baseline="0" dirty="0" smtClean="0"/>
              <a:t>This Stanford neuroscientist discusses the potential harms on the adolescent and young adult brain od using cannabis. </a:t>
            </a:r>
          </a:p>
          <a:p>
            <a:pPr defTabSz="873161">
              <a:defRPr/>
            </a:pPr>
            <a:r>
              <a:rPr lang="en-US" i="0" baseline="0" dirty="0" smtClean="0"/>
              <a:t>Discussion questions: </a:t>
            </a:r>
            <a:br>
              <a:rPr lang="en-US" i="0" baseline="0" dirty="0" smtClean="0"/>
            </a:br>
            <a:r>
              <a:rPr lang="en-US" i="0" baseline="0" dirty="0" smtClean="0"/>
              <a:t>1.What surprised you about what your learned from the video?</a:t>
            </a:r>
            <a:br>
              <a:rPr lang="en-US" i="0" baseline="0" dirty="0" smtClean="0"/>
            </a:br>
            <a:r>
              <a:rPr lang="en-US" i="0" baseline="0" dirty="0" smtClean="0"/>
              <a:t>2.In what ways does the information change your views of cannabis?  </a:t>
            </a:r>
            <a:endParaRPr lang="en-US"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FC55B-4038-44B5-8518-AE75693D97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799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less than a 1 minute video produced by the National</a:t>
            </a:r>
            <a:r>
              <a:rPr lang="en-US" baseline="0" dirty="0" smtClean="0"/>
              <a:t> Institute on Drug Abuse </a:t>
            </a:r>
            <a:r>
              <a:rPr lang="en-US" dirty="0" smtClean="0"/>
              <a:t>explains how people use marijuana and how marijuana affects the brain and the body.</a:t>
            </a:r>
            <a:endParaRPr lang="en-US" dirty="0"/>
          </a:p>
        </p:txBody>
      </p:sp>
      <p:sp>
        <p:nvSpPr>
          <p:cNvPr id="4" name="Slide Number Placeholder 3"/>
          <p:cNvSpPr>
            <a:spLocks noGrp="1"/>
          </p:cNvSpPr>
          <p:nvPr>
            <p:ph type="sldNum" sz="quarter" idx="10"/>
          </p:nvPr>
        </p:nvSpPr>
        <p:spPr/>
        <p:txBody>
          <a:bodyPr/>
          <a:lstStyle/>
          <a:p>
            <a:pPr>
              <a:defRPr/>
            </a:pPr>
            <a:fld id="{70CB5758-097A-47CC-B93B-C9EE06613842}" type="slidenum">
              <a:rPr lang="en-US" smtClean="0"/>
              <a:pPr>
                <a:defRPr/>
              </a:pPr>
              <a:t>52</a:t>
            </a:fld>
            <a:endParaRPr lang="en-US"/>
          </a:p>
        </p:txBody>
      </p:sp>
    </p:spTree>
    <p:extLst>
      <p:ext uri="{BB962C8B-B14F-4D97-AF65-F5344CB8AC3E}">
        <p14:creationId xmlns:p14="http://schemas.microsoft.com/office/powerpoint/2010/main" val="1546657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Read each and engage a discussion.</a:t>
            </a:r>
          </a:p>
          <a:p>
            <a:endParaRPr lang="en-US" altLang="en-US" dirty="0"/>
          </a:p>
        </p:txBody>
      </p:sp>
    </p:spTree>
    <p:extLst>
      <p:ext uri="{BB962C8B-B14F-4D97-AF65-F5344CB8AC3E}">
        <p14:creationId xmlns:p14="http://schemas.microsoft.com/office/powerpoint/2010/main" val="33293712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After you read the list, seek a group discussion:</a:t>
            </a:r>
            <a:br>
              <a:rPr lang="en-US" altLang="en-US" dirty="0" smtClean="0"/>
            </a:br>
            <a:r>
              <a:rPr lang="en-US" altLang="en-US" dirty="0" smtClean="0"/>
              <a:t/>
            </a:r>
            <a:br>
              <a:rPr lang="en-US" altLang="en-US" dirty="0" smtClean="0"/>
            </a:br>
            <a:r>
              <a:rPr lang="en-US" altLang="en-US" dirty="0" smtClean="0"/>
              <a:t>What do you think of these</a:t>
            </a:r>
            <a:r>
              <a:rPr lang="en-US" altLang="en-US" baseline="0" dirty="0" smtClean="0"/>
              <a:t> s</a:t>
            </a:r>
            <a:r>
              <a:rPr lang="en-US" altLang="en-US" dirty="0" smtClean="0"/>
              <a:t>teps?</a:t>
            </a:r>
            <a:br>
              <a:rPr lang="en-US" altLang="en-US" dirty="0" smtClean="0"/>
            </a:br>
            <a:r>
              <a:rPr lang="en-US" altLang="en-US" dirty="0" smtClean="0"/>
              <a:t>Do they</a:t>
            </a:r>
            <a:r>
              <a:rPr lang="en-US" altLang="en-US" baseline="0" dirty="0" smtClean="0"/>
              <a:t> make sense?</a:t>
            </a:r>
            <a:br>
              <a:rPr lang="en-US" altLang="en-US" baseline="0" dirty="0" smtClean="0"/>
            </a:br>
            <a:r>
              <a:rPr lang="en-US" altLang="en-US" baseline="0" dirty="0" smtClean="0"/>
              <a:t>Have you tried them?  What was it like?</a:t>
            </a:r>
          </a:p>
          <a:p>
            <a:r>
              <a:rPr lang="en-US" altLang="en-US" baseline="0" dirty="0" smtClean="0"/>
              <a:t>What do you see as challenges to implement these steps?</a:t>
            </a:r>
            <a:endParaRPr lang="en-US" altLang="en-US" dirty="0"/>
          </a:p>
        </p:txBody>
      </p:sp>
    </p:spTree>
    <p:extLst>
      <p:ext uri="{BB962C8B-B14F-4D97-AF65-F5344CB8AC3E}">
        <p14:creationId xmlns:p14="http://schemas.microsoft.com/office/powerpoint/2010/main" val="1026013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42950" indent="-285750">
              <a:defRPr sz="2500">
                <a:solidFill>
                  <a:schemeClr val="tx1"/>
                </a:solidFill>
                <a:latin typeface="Times New Roman" pitchFamily="18" charset="0"/>
              </a:defRPr>
            </a:lvl2pPr>
            <a:lvl3pPr marL="1143000" indent="-228600">
              <a:defRPr sz="2500">
                <a:solidFill>
                  <a:schemeClr val="tx1"/>
                </a:solidFill>
                <a:latin typeface="Times New Roman" pitchFamily="18" charset="0"/>
              </a:defRPr>
            </a:lvl3pPr>
            <a:lvl4pPr marL="1600200" indent="-228600">
              <a:defRPr sz="2500">
                <a:solidFill>
                  <a:schemeClr val="tx1"/>
                </a:solidFill>
                <a:latin typeface="Times New Roman" pitchFamily="18" charset="0"/>
              </a:defRPr>
            </a:lvl4pPr>
            <a:lvl5pPr marL="2057400" indent="-228600">
              <a:defRPr sz="2500">
                <a:solidFill>
                  <a:schemeClr val="tx1"/>
                </a:solidFill>
                <a:latin typeface="Times New Roman" pitchFamily="18" charset="0"/>
              </a:defRPr>
            </a:lvl5pPr>
            <a:lvl6pPr marL="2514600" indent="-228600" eaLnBrk="0" fontAlgn="base" hangingPunct="0">
              <a:spcBef>
                <a:spcPct val="0"/>
              </a:spcBef>
              <a:spcAft>
                <a:spcPct val="0"/>
              </a:spcAft>
              <a:defRPr sz="2500">
                <a:solidFill>
                  <a:schemeClr val="tx1"/>
                </a:solidFill>
                <a:latin typeface="Times New Roman" pitchFamily="18" charset="0"/>
              </a:defRPr>
            </a:lvl6pPr>
            <a:lvl7pPr marL="2971800" indent="-228600" eaLnBrk="0" fontAlgn="base" hangingPunct="0">
              <a:spcBef>
                <a:spcPct val="0"/>
              </a:spcBef>
              <a:spcAft>
                <a:spcPct val="0"/>
              </a:spcAft>
              <a:defRPr sz="2500">
                <a:solidFill>
                  <a:schemeClr val="tx1"/>
                </a:solidFill>
                <a:latin typeface="Times New Roman" pitchFamily="18" charset="0"/>
              </a:defRPr>
            </a:lvl7pPr>
            <a:lvl8pPr marL="3429000" indent="-228600" eaLnBrk="0" fontAlgn="base" hangingPunct="0">
              <a:spcBef>
                <a:spcPct val="0"/>
              </a:spcBef>
              <a:spcAft>
                <a:spcPct val="0"/>
              </a:spcAft>
              <a:defRPr sz="2500">
                <a:solidFill>
                  <a:schemeClr val="tx1"/>
                </a:solidFill>
                <a:latin typeface="Times New Roman" pitchFamily="18" charset="0"/>
              </a:defRPr>
            </a:lvl8pPr>
            <a:lvl9pPr marL="3886200" indent="-228600"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C9D98A-2F38-4EFC-BA78-C0A82A956051}"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9571" name="Rectangle 2"/>
          <p:cNvSpPr>
            <a:spLocks noGrp="1" noRot="1" noChangeAspect="1" noChangeArrowheads="1" noTextEdit="1"/>
          </p:cNvSpPr>
          <p:nvPr>
            <p:ph type="sldImg"/>
          </p:nvPr>
        </p:nvSpPr>
        <p:spPr>
          <a:xfrm>
            <a:off x="857250" y="685800"/>
            <a:ext cx="5143500" cy="3429000"/>
          </a:xfrm>
          <a:ln/>
        </p:spPr>
      </p:sp>
      <p:sp>
        <p:nvSpPr>
          <p:cNvPr id="109572" name="Rectangle 3"/>
          <p:cNvSpPr>
            <a:spLocks noGrp="1" noChangeArrowheads="1"/>
          </p:cNvSpPr>
          <p:nvPr>
            <p:ph type="body" idx="1"/>
          </p:nvPr>
        </p:nvSpPr>
        <p:spPr>
          <a:noFill/>
        </p:spPr>
        <p:txBody>
          <a:bodyPr lIns="92675" tIns="46338" rIns="92675" bIns="46338"/>
          <a:lstStyle/>
          <a:p>
            <a:r>
              <a:rPr lang="en-US" altLang="en-US" dirty="0" smtClean="0"/>
              <a:t>Read each and engage a discussion.</a:t>
            </a:r>
            <a:endParaRPr lang="en-US" altLang="en-US" dirty="0"/>
          </a:p>
        </p:txBody>
      </p:sp>
      <p:sp>
        <p:nvSpPr>
          <p:cNvPr id="109573" name="Slide Number Placeholder 6"/>
          <p:cNvSpPr txBox="1">
            <a:spLocks noGrp="1"/>
          </p:cNvSpPr>
          <p:nvPr/>
        </p:nvSpPr>
        <p:spPr bwMode="auto">
          <a:xfrm>
            <a:off x="3736975"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8" rIns="92675" bIns="46338" anchor="b"/>
          <a:lstStyle>
            <a:lvl1pPr defTabSz="923925">
              <a:defRPr sz="2500">
                <a:solidFill>
                  <a:schemeClr val="tx1"/>
                </a:solidFill>
                <a:latin typeface="Times New Roman" pitchFamily="18" charset="0"/>
              </a:defRPr>
            </a:lvl1pPr>
            <a:lvl2pPr marL="742950" indent="-285750" defTabSz="923925">
              <a:defRPr sz="2500">
                <a:solidFill>
                  <a:schemeClr val="tx1"/>
                </a:solidFill>
                <a:latin typeface="Times New Roman" pitchFamily="18" charset="0"/>
              </a:defRPr>
            </a:lvl2pPr>
            <a:lvl3pPr marL="1143000" indent="-228600" defTabSz="923925">
              <a:defRPr sz="2500">
                <a:solidFill>
                  <a:schemeClr val="tx1"/>
                </a:solidFill>
                <a:latin typeface="Times New Roman" pitchFamily="18" charset="0"/>
              </a:defRPr>
            </a:lvl3pPr>
            <a:lvl4pPr marL="1600200" indent="-228600" defTabSz="923925">
              <a:defRPr sz="2500">
                <a:solidFill>
                  <a:schemeClr val="tx1"/>
                </a:solidFill>
                <a:latin typeface="Times New Roman" pitchFamily="18" charset="0"/>
              </a:defRPr>
            </a:lvl4pPr>
            <a:lvl5pPr marL="2057400" indent="-228600" defTabSz="923925">
              <a:defRPr sz="2500">
                <a:solidFill>
                  <a:schemeClr val="tx1"/>
                </a:solidFill>
                <a:latin typeface="Times New Roman" pitchFamily="18" charset="0"/>
              </a:defRPr>
            </a:lvl5pPr>
            <a:lvl6pPr marL="2514600" indent="-228600" defTabSz="923925" eaLnBrk="0" fontAlgn="base" hangingPunct="0">
              <a:spcBef>
                <a:spcPct val="0"/>
              </a:spcBef>
              <a:spcAft>
                <a:spcPct val="0"/>
              </a:spcAft>
              <a:defRPr sz="2500">
                <a:solidFill>
                  <a:schemeClr val="tx1"/>
                </a:solidFill>
                <a:latin typeface="Times New Roman" pitchFamily="18" charset="0"/>
              </a:defRPr>
            </a:lvl6pPr>
            <a:lvl7pPr marL="2971800" indent="-228600" defTabSz="923925" eaLnBrk="0" fontAlgn="base" hangingPunct="0">
              <a:spcBef>
                <a:spcPct val="0"/>
              </a:spcBef>
              <a:spcAft>
                <a:spcPct val="0"/>
              </a:spcAft>
              <a:defRPr sz="2500">
                <a:solidFill>
                  <a:schemeClr val="tx1"/>
                </a:solidFill>
                <a:latin typeface="Times New Roman" pitchFamily="18" charset="0"/>
              </a:defRPr>
            </a:lvl7pPr>
            <a:lvl8pPr marL="3429000" indent="-228600" defTabSz="923925" eaLnBrk="0" fontAlgn="base" hangingPunct="0">
              <a:spcBef>
                <a:spcPct val="0"/>
              </a:spcBef>
              <a:spcAft>
                <a:spcPct val="0"/>
              </a:spcAft>
              <a:defRPr sz="2500">
                <a:solidFill>
                  <a:schemeClr val="tx1"/>
                </a:solidFill>
                <a:latin typeface="Times New Roman" pitchFamily="18" charset="0"/>
              </a:defRPr>
            </a:lvl8pPr>
            <a:lvl9pPr marL="3886200" indent="-228600" defTabSz="923925" eaLnBrk="0" fontAlgn="base" hangingPunct="0">
              <a:spcBef>
                <a:spcPct val="0"/>
              </a:spcBef>
              <a:spcAft>
                <a:spcPct val="0"/>
              </a:spcAft>
              <a:defRPr sz="2500">
                <a:solidFill>
                  <a:schemeClr val="tx1"/>
                </a:solidFill>
                <a:latin typeface="Times New Roman" pitchFamily="18" charset="0"/>
              </a:defRPr>
            </a:lvl9pPr>
          </a:lstStyle>
          <a:p>
            <a:pPr marL="0" marR="0" lvl="0" indent="0" algn="r" defTabSz="923925"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rPr>
              <a:t>Slide </a:t>
            </a:r>
            <a:fld id="{7196B488-509A-48A0-B9D0-19AFE7C7B7BF}" type="slidenum">
              <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23925" rtl="0" eaLnBrk="0" fontAlgn="base" latinLnBrk="0" hangingPunct="0">
                <a:lnSpc>
                  <a:spcPct val="100000"/>
                </a:lnSpc>
                <a:spcBef>
                  <a:spcPct val="0"/>
                </a:spcBef>
                <a:spcAft>
                  <a:spcPct val="0"/>
                </a:spcAft>
                <a:buClrTx/>
                <a:buSzTx/>
                <a:buFontTx/>
                <a:buNone/>
                <a:tabLst/>
                <a:defRPr/>
              </a:pPr>
              <a:t>55</a:t>
            </a:fld>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r" defTabSz="923925"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109574" name="Footer Placeholder 7"/>
          <p:cNvSpPr txBox="1">
            <a:spLocks noGrp="1"/>
          </p:cNvSpPr>
          <p:nvPr/>
        </p:nvSpPr>
        <p:spPr bwMode="auto">
          <a:xfrm>
            <a:off x="165100" y="8686800"/>
            <a:ext cx="349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8" rIns="92675" bIns="46338" anchor="b"/>
          <a:lstStyle>
            <a:lvl1pPr defTabSz="923925">
              <a:defRPr sz="2500">
                <a:solidFill>
                  <a:schemeClr val="tx1"/>
                </a:solidFill>
                <a:latin typeface="Times New Roman" pitchFamily="18" charset="0"/>
              </a:defRPr>
            </a:lvl1pPr>
            <a:lvl2pPr marL="742950" indent="-285750" defTabSz="923925">
              <a:defRPr sz="2500">
                <a:solidFill>
                  <a:schemeClr val="tx1"/>
                </a:solidFill>
                <a:latin typeface="Times New Roman" pitchFamily="18" charset="0"/>
              </a:defRPr>
            </a:lvl2pPr>
            <a:lvl3pPr marL="1143000" indent="-228600" defTabSz="923925">
              <a:defRPr sz="2500">
                <a:solidFill>
                  <a:schemeClr val="tx1"/>
                </a:solidFill>
                <a:latin typeface="Times New Roman" pitchFamily="18" charset="0"/>
              </a:defRPr>
            </a:lvl3pPr>
            <a:lvl4pPr marL="1600200" indent="-228600" defTabSz="923925">
              <a:defRPr sz="2500">
                <a:solidFill>
                  <a:schemeClr val="tx1"/>
                </a:solidFill>
                <a:latin typeface="Times New Roman" pitchFamily="18" charset="0"/>
              </a:defRPr>
            </a:lvl4pPr>
            <a:lvl5pPr marL="2057400" indent="-228600" defTabSz="923925">
              <a:defRPr sz="2500">
                <a:solidFill>
                  <a:schemeClr val="tx1"/>
                </a:solidFill>
                <a:latin typeface="Times New Roman" pitchFamily="18" charset="0"/>
              </a:defRPr>
            </a:lvl5pPr>
            <a:lvl6pPr marL="2514600" indent="-228600" defTabSz="923925" eaLnBrk="0" fontAlgn="base" hangingPunct="0">
              <a:spcBef>
                <a:spcPct val="0"/>
              </a:spcBef>
              <a:spcAft>
                <a:spcPct val="0"/>
              </a:spcAft>
              <a:defRPr sz="2500">
                <a:solidFill>
                  <a:schemeClr val="tx1"/>
                </a:solidFill>
                <a:latin typeface="Times New Roman" pitchFamily="18" charset="0"/>
              </a:defRPr>
            </a:lvl6pPr>
            <a:lvl7pPr marL="2971800" indent="-228600" defTabSz="923925" eaLnBrk="0" fontAlgn="base" hangingPunct="0">
              <a:spcBef>
                <a:spcPct val="0"/>
              </a:spcBef>
              <a:spcAft>
                <a:spcPct val="0"/>
              </a:spcAft>
              <a:defRPr sz="2500">
                <a:solidFill>
                  <a:schemeClr val="tx1"/>
                </a:solidFill>
                <a:latin typeface="Times New Roman" pitchFamily="18" charset="0"/>
              </a:defRPr>
            </a:lvl7pPr>
            <a:lvl8pPr marL="3429000" indent="-228600" defTabSz="923925" eaLnBrk="0" fontAlgn="base" hangingPunct="0">
              <a:spcBef>
                <a:spcPct val="0"/>
              </a:spcBef>
              <a:spcAft>
                <a:spcPct val="0"/>
              </a:spcAft>
              <a:defRPr sz="2500">
                <a:solidFill>
                  <a:schemeClr val="tx1"/>
                </a:solidFill>
                <a:latin typeface="Times New Roman" pitchFamily="18" charset="0"/>
              </a:defRPr>
            </a:lvl8pPr>
            <a:lvl9pPr marL="3886200" indent="-228600" defTabSz="923925" eaLnBrk="0" fontAlgn="base" hangingPunct="0">
              <a:spcBef>
                <a:spcPct val="0"/>
              </a:spcBef>
              <a:spcAft>
                <a:spcPct val="0"/>
              </a:spcAft>
              <a:defRPr sz="2500">
                <a:solidFill>
                  <a:schemeClr val="tx1"/>
                </a:solidFill>
                <a:latin typeface="Times New Roman" pitchFamily="18"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rPr>
              <a:t>Copyright © 2008 The Mentor Foundation</a:t>
            </a:r>
          </a:p>
          <a:p>
            <a:pPr marL="0" marR="0" lvl="0" indent="0" algn="l" defTabSz="923925"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109575" name="Header Placeholder 8"/>
          <p:cNvSpPr txBox="1">
            <a:spLocks noGrp="1"/>
          </p:cNvSpPr>
          <p:nvPr/>
        </p:nvSpPr>
        <p:spPr bwMode="auto">
          <a:xfrm>
            <a:off x="223838" y="0"/>
            <a:ext cx="5203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5" tIns="46338" rIns="92675" bIns="46338"/>
          <a:lstStyle>
            <a:lvl1pPr defTabSz="923925">
              <a:defRPr sz="2500">
                <a:solidFill>
                  <a:schemeClr val="tx1"/>
                </a:solidFill>
                <a:latin typeface="Times New Roman" pitchFamily="18" charset="0"/>
              </a:defRPr>
            </a:lvl1pPr>
            <a:lvl2pPr marL="742950" indent="-285750" defTabSz="923925">
              <a:defRPr sz="2500">
                <a:solidFill>
                  <a:schemeClr val="tx1"/>
                </a:solidFill>
                <a:latin typeface="Times New Roman" pitchFamily="18" charset="0"/>
              </a:defRPr>
            </a:lvl2pPr>
            <a:lvl3pPr marL="1143000" indent="-228600" defTabSz="923925">
              <a:defRPr sz="2500">
                <a:solidFill>
                  <a:schemeClr val="tx1"/>
                </a:solidFill>
                <a:latin typeface="Times New Roman" pitchFamily="18" charset="0"/>
              </a:defRPr>
            </a:lvl3pPr>
            <a:lvl4pPr marL="1600200" indent="-228600" defTabSz="923925">
              <a:defRPr sz="2500">
                <a:solidFill>
                  <a:schemeClr val="tx1"/>
                </a:solidFill>
                <a:latin typeface="Times New Roman" pitchFamily="18" charset="0"/>
              </a:defRPr>
            </a:lvl4pPr>
            <a:lvl5pPr marL="2057400" indent="-228600" defTabSz="923925">
              <a:defRPr sz="2500">
                <a:solidFill>
                  <a:schemeClr val="tx1"/>
                </a:solidFill>
                <a:latin typeface="Times New Roman" pitchFamily="18" charset="0"/>
              </a:defRPr>
            </a:lvl5pPr>
            <a:lvl6pPr marL="2514600" indent="-228600" defTabSz="923925" eaLnBrk="0" fontAlgn="base" hangingPunct="0">
              <a:spcBef>
                <a:spcPct val="0"/>
              </a:spcBef>
              <a:spcAft>
                <a:spcPct val="0"/>
              </a:spcAft>
              <a:defRPr sz="2500">
                <a:solidFill>
                  <a:schemeClr val="tx1"/>
                </a:solidFill>
                <a:latin typeface="Times New Roman" pitchFamily="18" charset="0"/>
              </a:defRPr>
            </a:lvl6pPr>
            <a:lvl7pPr marL="2971800" indent="-228600" defTabSz="923925" eaLnBrk="0" fontAlgn="base" hangingPunct="0">
              <a:spcBef>
                <a:spcPct val="0"/>
              </a:spcBef>
              <a:spcAft>
                <a:spcPct val="0"/>
              </a:spcAft>
              <a:defRPr sz="2500">
                <a:solidFill>
                  <a:schemeClr val="tx1"/>
                </a:solidFill>
                <a:latin typeface="Times New Roman" pitchFamily="18" charset="0"/>
              </a:defRPr>
            </a:lvl7pPr>
            <a:lvl8pPr marL="3429000" indent="-228600" defTabSz="923925" eaLnBrk="0" fontAlgn="base" hangingPunct="0">
              <a:spcBef>
                <a:spcPct val="0"/>
              </a:spcBef>
              <a:spcAft>
                <a:spcPct val="0"/>
              </a:spcAft>
              <a:defRPr sz="2500">
                <a:solidFill>
                  <a:schemeClr val="tx1"/>
                </a:solidFill>
                <a:latin typeface="Times New Roman" pitchFamily="18" charset="0"/>
              </a:defRPr>
            </a:lvl8pPr>
            <a:lvl9pPr marL="3886200" indent="-228600" defTabSz="923925" eaLnBrk="0" fontAlgn="base" hangingPunct="0">
              <a:spcBef>
                <a:spcPct val="0"/>
              </a:spcBef>
              <a:spcAft>
                <a:spcPct val="0"/>
              </a:spcAft>
              <a:defRPr sz="2500">
                <a:solidFill>
                  <a:schemeClr val="tx1"/>
                </a:solidFill>
                <a:latin typeface="Times New Roman" pitchFamily="18" charset="0"/>
              </a:defRPr>
            </a:lvl9pPr>
          </a:lstStyle>
          <a:p>
            <a:pPr marL="0" marR="0" lvl="0" indent="0" algn="l" defTabSz="923925"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Calibri" pitchFamily="34" charset="0"/>
              <a:ea typeface="+mn-ea"/>
              <a:cs typeface="+mn-cs"/>
            </a:endParaRPr>
          </a:p>
          <a:p>
            <a:pPr marL="0" marR="0" lvl="0" indent="0" algn="l" defTabSz="923925"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itchFamily="34" charset="0"/>
                <a:ea typeface="+mn-ea"/>
                <a:cs typeface="+mn-cs"/>
              </a:rPr>
              <a:t>The Developing Brain, Adolescence and Vulnerability to Drug Abuse</a:t>
            </a:r>
          </a:p>
          <a:p>
            <a:pPr marL="0" marR="0" lvl="0" indent="0" algn="l" defTabSz="923925"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798117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After you read the list, seek a group discussion:</a:t>
            </a:r>
            <a:br>
              <a:rPr lang="en-US" altLang="en-US" dirty="0" smtClean="0"/>
            </a:br>
            <a:r>
              <a:rPr lang="en-US" altLang="en-US" dirty="0" smtClean="0"/>
              <a:t/>
            </a:r>
            <a:br>
              <a:rPr lang="en-US" altLang="en-US" dirty="0" smtClean="0"/>
            </a:br>
            <a:r>
              <a:rPr lang="en-US" altLang="en-US" dirty="0" smtClean="0"/>
              <a:t>What do you think of these</a:t>
            </a:r>
            <a:r>
              <a:rPr lang="en-US" altLang="en-US" baseline="0" dirty="0" smtClean="0"/>
              <a:t> suggestions?</a:t>
            </a:r>
            <a:r>
              <a:rPr lang="en-US" altLang="en-US" dirty="0" smtClean="0"/>
              <a:t/>
            </a:r>
            <a:br>
              <a:rPr lang="en-US" altLang="en-US" dirty="0" smtClean="0"/>
            </a:br>
            <a:r>
              <a:rPr lang="en-US" altLang="en-US" dirty="0" smtClean="0"/>
              <a:t>Do they</a:t>
            </a:r>
            <a:r>
              <a:rPr lang="en-US" altLang="en-US" baseline="0" dirty="0" smtClean="0"/>
              <a:t> make sense?</a:t>
            </a:r>
            <a:br>
              <a:rPr lang="en-US" altLang="en-US" baseline="0" dirty="0" smtClean="0"/>
            </a:br>
            <a:r>
              <a:rPr lang="en-US" altLang="en-US" baseline="0" dirty="0" smtClean="0"/>
              <a:t>Have you tried them?  What was it like?</a:t>
            </a:r>
          </a:p>
          <a:p>
            <a:r>
              <a:rPr lang="en-US" altLang="en-US" baseline="0" dirty="0" smtClean="0"/>
              <a:t>What do you see as challenges to implement these steps?</a:t>
            </a:r>
            <a:endParaRPr lang="en-US" altLang="en-US" dirty="0"/>
          </a:p>
        </p:txBody>
      </p:sp>
    </p:spTree>
    <p:extLst>
      <p:ext uri="{BB962C8B-B14F-4D97-AF65-F5344CB8AC3E}">
        <p14:creationId xmlns:p14="http://schemas.microsoft.com/office/powerpoint/2010/main" val="3826757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Seek a discussion.  Have you observed</a:t>
            </a:r>
            <a:r>
              <a:rPr lang="en-US" altLang="en-US" baseline="0" dirty="0" smtClean="0"/>
              <a:t> any these signs in your teenager?  </a:t>
            </a:r>
          </a:p>
          <a:p>
            <a:endParaRPr lang="en-US" altLang="en-US" baseline="0" dirty="0" smtClean="0"/>
          </a:p>
          <a:p>
            <a:r>
              <a:rPr lang="en-US" altLang="en-US" baseline="0" dirty="0" smtClean="0"/>
              <a:t>Remind parents that these signs are not specific to drug use problems.   They can be part of normal adolescence.</a:t>
            </a:r>
            <a:endParaRPr lang="en-US" altLang="en-US" dirty="0"/>
          </a:p>
        </p:txBody>
      </p:sp>
    </p:spTree>
    <p:extLst>
      <p:ext uri="{BB962C8B-B14F-4D97-AF65-F5344CB8AC3E}">
        <p14:creationId xmlns:p14="http://schemas.microsoft.com/office/powerpoint/2010/main" val="2059812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otes Placeholder">
            <a:extLst>
              <a:ext uri="{FF2B5EF4-FFF2-40B4-BE49-F238E27FC236}">
                <a16:creationId xmlns:a16="http://schemas.microsoft.com/office/drawing/2014/main" id="{7CDCAA29-F6FB-4A9B-9B12-C805ADD93D29}"/>
              </a:ext>
            </a:extLst>
          </p:cNvPr>
          <p:cNvSpPr>
            <a:spLocks noGrp="1" noChangeArrowheads="1"/>
          </p:cNvSpPr>
          <p:nvPr>
            <p:ph type="body" idx="1"/>
          </p:nvPr>
        </p:nvSpPr>
        <p:spPr>
          <a:noFill/>
        </p:spPr>
        <p:txBody>
          <a:bodyPr/>
          <a:lstStyle/>
          <a:p>
            <a:r>
              <a:rPr lang="en-US" altLang="en-US" dirty="0" smtClean="0"/>
              <a:t>Seek a discussion</a:t>
            </a:r>
            <a:endParaRPr lang="en-US" altLang="en-US" dirty="0"/>
          </a:p>
        </p:txBody>
      </p:sp>
    </p:spTree>
    <p:extLst>
      <p:ext uri="{BB962C8B-B14F-4D97-AF65-F5344CB8AC3E}">
        <p14:creationId xmlns:p14="http://schemas.microsoft.com/office/powerpoint/2010/main" val="3024956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Provide</a:t>
            </a:r>
            <a:r>
              <a:rPr lang="en-US" altLang="en-US" baseline="0" dirty="0" smtClean="0"/>
              <a:t> a summary.</a:t>
            </a:r>
          </a:p>
          <a:p>
            <a:r>
              <a:rPr lang="en-US" altLang="en-US" dirty="0" smtClean="0"/>
              <a:t>See the last two bullets and seek a discussion</a:t>
            </a:r>
            <a:r>
              <a:rPr lang="en-US" altLang="en-US" baseline="0" dirty="0" smtClean="0"/>
              <a:t> with these questions.</a:t>
            </a:r>
            <a:endParaRPr lang="en-US" altLang="en-US" dirty="0" smtClean="0"/>
          </a:p>
          <a:p>
            <a:endParaRPr lang="en-US" altLang="en-US" dirty="0"/>
          </a:p>
        </p:txBody>
      </p:sp>
    </p:spTree>
    <p:extLst>
      <p:ext uri="{BB962C8B-B14F-4D97-AF65-F5344CB8AC3E}">
        <p14:creationId xmlns:p14="http://schemas.microsoft.com/office/powerpoint/2010/main" val="343211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key dates of MN legalization.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CB5758-097A-47CC-B93B-C9EE06613842}"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89378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a:t>
            </a:r>
            <a:r>
              <a:rPr lang="en-US" altLang="en-US" baseline="0" dirty="0" smtClean="0"/>
              <a:t>d in the </a:t>
            </a:r>
            <a:r>
              <a:rPr lang="en-US" altLang="en-US" dirty="0" smtClean="0"/>
              <a:t>Facilitator’s Manual</a:t>
            </a:r>
            <a:r>
              <a:rPr lang="en-US" altLang="en-US" baseline="0" dirty="0" smtClean="0"/>
              <a:t> – Appendix.</a:t>
            </a:r>
            <a:endParaRPr lang="en-US" altLang="en-US" dirty="0" smtClean="0"/>
          </a:p>
        </p:txBody>
      </p:sp>
    </p:spTree>
    <p:extLst>
      <p:ext uri="{BB962C8B-B14F-4D97-AF65-F5344CB8AC3E}">
        <p14:creationId xmlns:p14="http://schemas.microsoft.com/office/powerpoint/2010/main" val="700750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1295831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14271139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1599427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Review this resource. A reminder: handouts are provided in the Facilitator’s Manual – Appendix.</a:t>
            </a:r>
          </a:p>
        </p:txBody>
      </p:sp>
    </p:spTree>
    <p:extLst>
      <p:ext uri="{BB962C8B-B14F-4D97-AF65-F5344CB8AC3E}">
        <p14:creationId xmlns:p14="http://schemas.microsoft.com/office/powerpoint/2010/main" val="2911857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a:extLst>
              <a:ext uri="{FF2B5EF4-FFF2-40B4-BE49-F238E27FC236}">
                <a16:creationId xmlns:a16="http://schemas.microsoft.com/office/drawing/2014/main" id="{F16BC58A-0B3D-4335-8D00-690CA86362A3}"/>
              </a:ext>
            </a:extLst>
          </p:cNvPr>
          <p:cNvSpPr>
            <a:spLocks noGrp="1" noChangeArrowheads="1"/>
          </p:cNvSpPr>
          <p:nvPr>
            <p:ph type="body" idx="1"/>
          </p:nvPr>
        </p:nvSpPr>
        <p:spPr>
          <a:noFill/>
        </p:spPr>
        <p:txBody>
          <a:bodyPr/>
          <a:lstStyle/>
          <a:p>
            <a:r>
              <a:rPr lang="en-US" altLang="en-US" dirty="0" smtClean="0"/>
              <a:t>Seek</a:t>
            </a:r>
            <a:r>
              <a:rPr lang="en-US" altLang="en-US" baseline="0" dirty="0" smtClean="0"/>
              <a:t> feedback with open discussion.</a:t>
            </a:r>
            <a:endParaRPr lang="en-US" altLang="en-US" dirty="0"/>
          </a:p>
        </p:txBody>
      </p:sp>
    </p:spTree>
    <p:extLst>
      <p:ext uri="{BB962C8B-B14F-4D97-AF65-F5344CB8AC3E}">
        <p14:creationId xmlns:p14="http://schemas.microsoft.com/office/powerpoint/2010/main" val="1113423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xfrm>
            <a:off x="1022350" y="674688"/>
            <a:ext cx="5057775" cy="3371850"/>
          </a:xfrm>
          <a:ln/>
        </p:spPr>
      </p:sp>
      <p:sp>
        <p:nvSpPr>
          <p:cNvPr id="140290" name="Notes Placeholder 2"/>
          <p:cNvSpPr>
            <a:spLocks noGrp="1"/>
          </p:cNvSpPr>
          <p:nvPr>
            <p:ph type="body" idx="1"/>
          </p:nvPr>
        </p:nvSpPr>
        <p:spPr>
          <a:noFill/>
          <a:ln/>
        </p:spPr>
        <p:txBody>
          <a:bodyPr/>
          <a:lstStyle/>
          <a:p>
            <a:pPr>
              <a:lnSpc>
                <a:spcPct val="80000"/>
              </a:lnSpc>
            </a:pPr>
            <a:r>
              <a:rPr lang="en-US" dirty="0" smtClean="0">
                <a:latin typeface="Arial" charset="0"/>
              </a:rPr>
              <a:t>Insert your contact info.</a:t>
            </a:r>
            <a:endParaRPr lang="en-US" dirty="0">
              <a:latin typeface="Arial" charset="0"/>
            </a:endParaRPr>
          </a:p>
        </p:txBody>
      </p:sp>
      <p:sp>
        <p:nvSpPr>
          <p:cNvPr id="126980" name="Slide Number Placeholder 3"/>
          <p:cNvSpPr>
            <a:spLocks noGrp="1"/>
          </p:cNvSpPr>
          <p:nvPr>
            <p:ph type="sldNum" sz="quarter" idx="5"/>
          </p:nvPr>
        </p:nvSpPr>
        <p:spPr/>
        <p:txBody>
          <a:bodyPr/>
          <a:lstStyle/>
          <a:p>
            <a:pPr marL="0" marR="0" lvl="0" indent="0" algn="r" defTabSz="896465" rtl="0" eaLnBrk="0" fontAlgn="base" latinLnBrk="0" hangingPunct="0">
              <a:lnSpc>
                <a:spcPct val="100000"/>
              </a:lnSpc>
              <a:spcBef>
                <a:spcPct val="0"/>
              </a:spcBef>
              <a:spcAft>
                <a:spcPct val="0"/>
              </a:spcAft>
              <a:buClrTx/>
              <a:buSzTx/>
              <a:buFontTx/>
              <a:buNone/>
              <a:tabLst/>
              <a:defRPr/>
            </a:pPr>
            <a:fld id="{575DA3D0-7DA0-4DD8-A092-45679D1A8211}"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896465"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2219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a:t>
            </a:r>
            <a:r>
              <a:rPr lang="en-US" altLang="en-US" baseline="0" dirty="0" smtClean="0"/>
              <a:t> term cannabis is the preference term used throughout this resource given that in the U.S., it’s the plant’s scientific name and it generally refers to all products from the cannabis plant (either sativa or </a:t>
            </a:r>
            <a:r>
              <a:rPr lang="en-US" altLang="en-US" baseline="0" dirty="0" err="1" smtClean="0"/>
              <a:t>indica</a:t>
            </a:r>
            <a:r>
              <a:rPr lang="en-US" altLang="en-US" baseline="0" dirty="0" smtClean="0"/>
              <a:t>).  </a:t>
            </a:r>
          </a:p>
          <a:p>
            <a:endParaRPr lang="en-US" altLang="en-US" baseline="0" dirty="0" smtClean="0"/>
          </a:p>
          <a:p>
            <a:r>
              <a:rPr lang="en-US" altLang="en-US" baseline="0" dirty="0" smtClean="0"/>
              <a:t>Cannabis generally refers to the parts of the plant that contain Delta-9, its main intoxicant.  Often when “THC” is used, the reference is to Delta-9.</a:t>
            </a:r>
          </a:p>
          <a:p>
            <a:endParaRPr lang="en-US" altLang="en-US" baseline="0" dirty="0" smtClean="0"/>
          </a:p>
          <a:p>
            <a:r>
              <a:rPr lang="en-US" altLang="en-US" baseline="0" dirty="0" smtClean="0"/>
              <a:t>Marijuana is less preferred term these days.  In the early 1900’s many newspapers and politicians started calling it “marijuana,” the Spanish word for the plant.  People were warned about the madness driven  by “marijuana” — particularly Mexican immigrants. See this website for more on this issue.</a:t>
            </a:r>
          </a:p>
          <a:p>
            <a:r>
              <a:rPr lang="en-US" altLang="en-US" baseline="0" dirty="0" smtClean="0"/>
              <a:t>https://www.npr.org/sections/codeswitch/2013/07/14/201981025/the-mysterious-history-of-marijuana</a:t>
            </a:r>
          </a:p>
          <a:p>
            <a:endParaRPr lang="en-US" altLang="en-US" baseline="0" dirty="0" smtClean="0"/>
          </a:p>
          <a:p>
            <a:endParaRPr lang="en-US" altLang="en-US" dirty="0"/>
          </a:p>
        </p:txBody>
      </p:sp>
    </p:spTree>
    <p:extLst>
      <p:ext uri="{BB962C8B-B14F-4D97-AF65-F5344CB8AC3E}">
        <p14:creationId xmlns:p14="http://schemas.microsoft.com/office/powerpoint/2010/main" val="129038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There are numerous cannabinoid</a:t>
            </a:r>
            <a:r>
              <a:rPr lang="en-US" altLang="en-US" baseline="0" dirty="0" smtClean="0"/>
              <a:t> </a:t>
            </a:r>
            <a:r>
              <a:rPr lang="en-US" altLang="en-US" dirty="0" smtClean="0"/>
              <a:t>compounds in the cannabis plant.</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CBD: its schedule status may depend on whether</a:t>
            </a:r>
            <a:r>
              <a:rPr lang="en-US" altLang="en-US" baseline="0" dirty="0" smtClean="0"/>
              <a:t> its extracted from legal hemp (&lt;0.3% THC), and some states have banned it. </a:t>
            </a:r>
            <a:endParaRPr lang="en-US" altLang="en-US" dirty="0" smtClean="0"/>
          </a:p>
          <a:p>
            <a:endParaRPr lang="en-US" altLang="en-US" dirty="0" smtClean="0"/>
          </a:p>
        </p:txBody>
      </p:sp>
    </p:spTree>
    <p:extLst>
      <p:ext uri="{BB962C8B-B14F-4D97-AF65-F5344CB8AC3E}">
        <p14:creationId xmlns:p14="http://schemas.microsoft.com/office/powerpoint/2010/main" val="3317948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857250" y="685800"/>
            <a:ext cx="5143500" cy="3429000"/>
          </a:xfrm>
          <a:ln/>
        </p:spPr>
      </p:sp>
      <p:sp>
        <p:nvSpPr>
          <p:cNvPr id="214019" name="Rectangle 3"/>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9384" indent="0" eaLnBrk="1" fontAlgn="auto" hangingPunct="1">
              <a:spcBef>
                <a:spcPts val="0"/>
              </a:spcBef>
              <a:spcAft>
                <a:spcPts val="1200"/>
              </a:spcAft>
              <a:buClr>
                <a:srgbClr val="FFC000"/>
              </a:buClr>
              <a:buNone/>
              <a:tabLst>
                <a:tab pos="749359" algn="l"/>
              </a:tabLst>
            </a:pPr>
            <a:r>
              <a:rPr lang="en-US" sz="1200" b="0" dirty="0" smtClean="0">
                <a:latin typeface="Arial" panose="020B0604020202020204" pitchFamily="34" charset="0"/>
                <a:cs typeface="Arial" panose="020B0604020202020204" pitchFamily="34" charset="0"/>
              </a:rPr>
              <a:t>d</a:t>
            </a:r>
            <a:r>
              <a:rPr lang="en-US" sz="1200" b="0" spc="-14" dirty="0" smtClean="0">
                <a:latin typeface="Arial" panose="020B0604020202020204" pitchFamily="34" charset="0"/>
                <a:cs typeface="Arial" panose="020B0604020202020204" pitchFamily="34" charset="0"/>
              </a:rPr>
              <a:t>e</a:t>
            </a:r>
            <a:r>
              <a:rPr lang="en-US" sz="1200" b="0" dirty="0" smtClean="0">
                <a:latin typeface="Arial" panose="020B0604020202020204" pitchFamily="34" charset="0"/>
                <a:cs typeface="Arial" panose="020B0604020202020204" pitchFamily="34" charset="0"/>
              </a:rPr>
              <a:t>lt</a:t>
            </a:r>
            <a:r>
              <a:rPr lang="en-US" sz="1200" b="0" spc="5" dirty="0" smtClean="0">
                <a:latin typeface="Arial" panose="020B0604020202020204" pitchFamily="34" charset="0"/>
                <a:cs typeface="Arial" panose="020B0604020202020204" pitchFamily="34" charset="0"/>
              </a:rPr>
              <a:t>a</a:t>
            </a:r>
            <a:r>
              <a:rPr lang="en-US" sz="1200" b="0" dirty="0" smtClean="0">
                <a:latin typeface="Arial" panose="020B0604020202020204" pitchFamily="34" charset="0"/>
                <a:cs typeface="Arial" panose="020B0604020202020204" pitchFamily="34" charset="0"/>
              </a:rPr>
              <a:t>-</a:t>
            </a:r>
            <a:r>
              <a:rPr lang="en-US" sz="1200" b="0" spc="-10" dirty="0" smtClean="0">
                <a:latin typeface="Arial" panose="020B0604020202020204" pitchFamily="34" charset="0"/>
                <a:cs typeface="Arial" panose="020B0604020202020204" pitchFamily="34" charset="0"/>
              </a:rPr>
              <a:t>9</a:t>
            </a:r>
            <a:r>
              <a:rPr lang="en-US" sz="1200" b="0" dirty="0" smtClean="0">
                <a:latin typeface="Arial" panose="020B0604020202020204" pitchFamily="34" charset="0"/>
                <a:cs typeface="Arial" panose="020B0604020202020204" pitchFamily="34" charset="0"/>
              </a:rPr>
              <a:t>-tetra</a:t>
            </a:r>
            <a:r>
              <a:rPr lang="en-US" sz="1200" b="0" spc="-20" dirty="0" smtClean="0">
                <a:latin typeface="Arial" panose="020B0604020202020204" pitchFamily="34" charset="0"/>
                <a:cs typeface="Arial" panose="020B0604020202020204" pitchFamily="34" charset="0"/>
              </a:rPr>
              <a:t>h</a:t>
            </a:r>
            <a:r>
              <a:rPr lang="en-US" sz="1200" b="0" dirty="0" smtClean="0">
                <a:latin typeface="Arial" panose="020B0604020202020204" pitchFamily="34" charset="0"/>
                <a:cs typeface="Arial" panose="020B0604020202020204" pitchFamily="34" charset="0"/>
              </a:rPr>
              <a:t>y</a:t>
            </a:r>
            <a:r>
              <a:rPr lang="en-US" sz="1200" b="0" spc="-14" dirty="0" smtClean="0">
                <a:latin typeface="Arial" panose="020B0604020202020204" pitchFamily="34" charset="0"/>
                <a:cs typeface="Arial" panose="020B0604020202020204" pitchFamily="34" charset="0"/>
              </a:rPr>
              <a:t>d</a:t>
            </a:r>
            <a:r>
              <a:rPr lang="en-US" sz="1200" b="0" spc="-5" dirty="0" smtClean="0">
                <a:latin typeface="Arial" panose="020B0604020202020204" pitchFamily="34" charset="0"/>
                <a:cs typeface="Arial" panose="020B0604020202020204" pitchFamily="34" charset="0"/>
              </a:rPr>
              <a:t>roc</a:t>
            </a:r>
            <a:r>
              <a:rPr lang="en-US" sz="1200" b="0" spc="-14" dirty="0" smtClean="0">
                <a:latin typeface="Arial" panose="020B0604020202020204" pitchFamily="34" charset="0"/>
                <a:cs typeface="Arial" panose="020B0604020202020204" pitchFamily="34" charset="0"/>
              </a:rPr>
              <a:t>a</a:t>
            </a:r>
            <a:r>
              <a:rPr lang="en-US" sz="1200" b="0" dirty="0" smtClean="0">
                <a:latin typeface="Arial" panose="020B0604020202020204" pitchFamily="34" charset="0"/>
                <a:cs typeface="Arial" panose="020B0604020202020204" pitchFamily="34" charset="0"/>
              </a:rPr>
              <a:t>n</a:t>
            </a:r>
            <a:r>
              <a:rPr lang="en-US" sz="1200" b="0" spc="-14" dirty="0" smtClean="0">
                <a:latin typeface="Arial" panose="020B0604020202020204" pitchFamily="34" charset="0"/>
                <a:cs typeface="Arial" panose="020B0604020202020204" pitchFamily="34" charset="0"/>
              </a:rPr>
              <a:t>na</a:t>
            </a:r>
            <a:r>
              <a:rPr lang="en-US" sz="1200" b="0" dirty="0" smtClean="0">
                <a:latin typeface="Arial" panose="020B0604020202020204" pitchFamily="34" charset="0"/>
                <a:cs typeface="Arial" panose="020B0604020202020204" pitchFamily="34" charset="0"/>
              </a:rPr>
              <a:t>b</a:t>
            </a:r>
            <a:r>
              <a:rPr lang="en-US" sz="1200" b="0" spc="-14" dirty="0" smtClean="0">
                <a:latin typeface="Arial" panose="020B0604020202020204" pitchFamily="34" charset="0"/>
                <a:cs typeface="Arial" panose="020B0604020202020204" pitchFamily="34" charset="0"/>
              </a:rPr>
              <a:t>i</a:t>
            </a:r>
            <a:r>
              <a:rPr lang="en-US" sz="1200" b="0" dirty="0" smtClean="0">
                <a:latin typeface="Arial" panose="020B0604020202020204" pitchFamily="34" charset="0"/>
                <a:cs typeface="Arial" panose="020B0604020202020204" pitchFamily="34" charset="0"/>
              </a:rPr>
              <a:t>nol</a:t>
            </a:r>
            <a:r>
              <a:rPr lang="en-US" sz="1200" b="0" spc="-10" dirty="0" smtClean="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a:t>
            </a:r>
            <a:r>
              <a:rPr lang="en-US" sz="1200" b="0" spc="-14" dirty="0" smtClean="0">
                <a:latin typeface="Arial" panose="020B0604020202020204" pitchFamily="34" charset="0"/>
                <a:cs typeface="Arial" panose="020B0604020202020204" pitchFamily="34" charset="0"/>
              </a:rPr>
              <a:t>T</a:t>
            </a:r>
            <a:r>
              <a:rPr lang="en-US" sz="1200" b="0" dirty="0" smtClean="0">
                <a:latin typeface="Arial" panose="020B0604020202020204" pitchFamily="34" charset="0"/>
                <a:cs typeface="Arial" panose="020B0604020202020204" pitchFamily="34" charset="0"/>
              </a:rPr>
              <a:t>H</a:t>
            </a:r>
            <a:r>
              <a:rPr lang="en-US" sz="1200" b="0" spc="-14" dirty="0" smtClean="0">
                <a:latin typeface="Arial" panose="020B0604020202020204" pitchFamily="34" charset="0"/>
                <a:cs typeface="Arial" panose="020B0604020202020204" pitchFamily="34" charset="0"/>
              </a:rPr>
              <a:t>C”</a:t>
            </a:r>
            <a:r>
              <a:rPr lang="en-US" sz="1200" b="0" dirty="0" smtClean="0">
                <a:latin typeface="Arial" panose="020B0604020202020204" pitchFamily="34" charset="0"/>
                <a:cs typeface="Arial" panose="020B0604020202020204" pitchFamily="34" charset="0"/>
              </a:rPr>
              <a:t>)</a:t>
            </a:r>
          </a:p>
          <a:p>
            <a:pPr marL="69384" indent="0" eaLnBrk="1" fontAlgn="auto" hangingPunct="1">
              <a:spcBef>
                <a:spcPts val="0"/>
              </a:spcBef>
              <a:spcAft>
                <a:spcPts val="1200"/>
              </a:spcAft>
              <a:buClr>
                <a:srgbClr val="FFC000"/>
              </a:buClr>
              <a:buNone/>
              <a:tabLst>
                <a:tab pos="749359" algn="l"/>
              </a:tabLst>
            </a:pPr>
            <a:r>
              <a:rPr lang="en-US" sz="1200" b="0" dirty="0" smtClean="0">
                <a:latin typeface="Arial" panose="020B0604020202020204" pitchFamily="34" charset="0"/>
                <a:cs typeface="Arial" panose="020B0604020202020204" pitchFamily="34" charset="0"/>
              </a:rPr>
              <a:t>delta-</a:t>
            </a:r>
            <a:r>
              <a:rPr lang="en-US" sz="1200" b="0" spc="-5" dirty="0" smtClean="0">
                <a:latin typeface="Arial" panose="020B0604020202020204" pitchFamily="34" charset="0"/>
                <a:cs typeface="Arial" panose="020B0604020202020204" pitchFamily="34" charset="0"/>
              </a:rPr>
              <a:t>8</a:t>
            </a:r>
            <a:r>
              <a:rPr lang="en-US" sz="1200" b="0" dirty="0" smtClean="0">
                <a:latin typeface="Arial" panose="020B0604020202020204" pitchFamily="34" charset="0"/>
                <a:cs typeface="Arial" panose="020B0604020202020204" pitchFamily="34" charset="0"/>
              </a:rPr>
              <a:t>-tetrah</a:t>
            </a:r>
            <a:r>
              <a:rPr lang="en-US" sz="1200" b="0" spc="-20" dirty="0" smtClean="0">
                <a:latin typeface="Arial" panose="020B0604020202020204" pitchFamily="34" charset="0"/>
                <a:cs typeface="Arial" panose="020B0604020202020204" pitchFamily="34" charset="0"/>
              </a:rPr>
              <a:t>y</a:t>
            </a:r>
            <a:r>
              <a:rPr lang="en-US" sz="1200" b="0" dirty="0" smtClean="0">
                <a:latin typeface="Arial" panose="020B0604020202020204" pitchFamily="34" charset="0"/>
                <a:cs typeface="Arial" panose="020B0604020202020204" pitchFamily="34" charset="0"/>
              </a:rPr>
              <a:t>dr</a:t>
            </a:r>
            <a:r>
              <a:rPr lang="en-US" sz="1200" b="0" spc="-14" dirty="0" smtClean="0">
                <a:latin typeface="Arial" panose="020B0604020202020204" pitchFamily="34" charset="0"/>
                <a:cs typeface="Arial" panose="020B0604020202020204" pitchFamily="34" charset="0"/>
              </a:rPr>
              <a:t>o</a:t>
            </a:r>
            <a:r>
              <a:rPr lang="en-US" sz="1200" b="0" spc="-5" dirty="0" smtClean="0">
                <a:latin typeface="Arial" panose="020B0604020202020204" pitchFamily="34" charset="0"/>
                <a:cs typeface="Arial" panose="020B0604020202020204" pitchFamily="34" charset="0"/>
              </a:rPr>
              <a:t>ca</a:t>
            </a:r>
            <a:r>
              <a:rPr lang="en-US" sz="1200" b="0" spc="-10" dirty="0" smtClean="0">
                <a:latin typeface="Arial" panose="020B0604020202020204" pitchFamily="34" charset="0"/>
                <a:cs typeface="Arial" panose="020B0604020202020204" pitchFamily="34" charset="0"/>
              </a:rPr>
              <a:t>n</a:t>
            </a:r>
            <a:r>
              <a:rPr lang="en-US" sz="1200" b="0" dirty="0" smtClean="0">
                <a:latin typeface="Arial" panose="020B0604020202020204" pitchFamily="34" charset="0"/>
                <a:cs typeface="Arial" panose="020B0604020202020204" pitchFamily="34" charset="0"/>
              </a:rPr>
              <a:t>n</a:t>
            </a:r>
            <a:r>
              <a:rPr lang="en-US" sz="1200" b="0" spc="-14" dirty="0" smtClean="0">
                <a:latin typeface="Arial" panose="020B0604020202020204" pitchFamily="34" charset="0"/>
                <a:cs typeface="Arial" panose="020B0604020202020204" pitchFamily="34" charset="0"/>
              </a:rPr>
              <a:t>a</a:t>
            </a:r>
            <a:r>
              <a:rPr lang="en-US" sz="1200" b="0" dirty="0" smtClean="0">
                <a:latin typeface="Arial" panose="020B0604020202020204" pitchFamily="34" charset="0"/>
                <a:cs typeface="Arial" panose="020B0604020202020204" pitchFamily="34" charset="0"/>
              </a:rPr>
              <a:t>b</a:t>
            </a:r>
            <a:r>
              <a:rPr lang="en-US" sz="1200" b="0" spc="-14" dirty="0" smtClean="0">
                <a:latin typeface="Arial" panose="020B0604020202020204" pitchFamily="34" charset="0"/>
                <a:cs typeface="Arial" panose="020B0604020202020204" pitchFamily="34" charset="0"/>
              </a:rPr>
              <a:t>i</a:t>
            </a:r>
            <a:r>
              <a:rPr lang="en-US" sz="1200" b="0" dirty="0" smtClean="0">
                <a:latin typeface="Arial" panose="020B0604020202020204" pitchFamily="34" charset="0"/>
                <a:cs typeface="Arial" panose="020B0604020202020204" pitchFamily="34" charset="0"/>
              </a:rPr>
              <a:t>nol</a:t>
            </a:r>
          </a:p>
          <a:p>
            <a:pPr marL="69384" indent="0" eaLnBrk="1" fontAlgn="auto" hangingPunct="1">
              <a:spcBef>
                <a:spcPts val="0"/>
              </a:spcBef>
              <a:spcAft>
                <a:spcPts val="1200"/>
              </a:spcAft>
              <a:buClr>
                <a:srgbClr val="FFC000"/>
              </a:buClr>
              <a:buNone/>
              <a:tabLst>
                <a:tab pos="749359" algn="l"/>
              </a:tabLst>
            </a:pPr>
            <a:r>
              <a:rPr lang="en-US" sz="1200" b="0" spc="-5" dirty="0" smtClean="0">
                <a:latin typeface="Arial" panose="020B0604020202020204" pitchFamily="34" charset="0"/>
                <a:cs typeface="Arial" panose="020B0604020202020204" pitchFamily="34" charset="0"/>
              </a:rPr>
              <a:t>cannabid</a:t>
            </a:r>
            <a:r>
              <a:rPr lang="en-US" sz="1200" b="0" dirty="0" smtClean="0">
                <a:latin typeface="Arial" panose="020B0604020202020204" pitchFamily="34" charset="0"/>
                <a:cs typeface="Arial" panose="020B0604020202020204" pitchFamily="34" charset="0"/>
              </a:rPr>
              <a:t>iol (CBD)</a:t>
            </a:r>
          </a:p>
          <a:p>
            <a:endParaRPr lang="en-US" altLang="en-US" dirty="0" smtClean="0"/>
          </a:p>
          <a:p>
            <a:r>
              <a:rPr lang="en-US" altLang="en-US" dirty="0" smtClean="0"/>
              <a:t>Many</a:t>
            </a:r>
            <a:r>
              <a:rPr lang="en-US" altLang="en-US" baseline="0" dirty="0" smtClean="0"/>
              <a:t> use the term “THC” when referring to Delta-9.</a:t>
            </a:r>
            <a:endParaRPr lang="en-US" altLang="en-US" dirty="0" smtClean="0"/>
          </a:p>
          <a:p>
            <a:endParaRPr lang="en-US" altLang="en-US" dirty="0" smtClean="0"/>
          </a:p>
          <a:p>
            <a:r>
              <a:rPr lang="en-US" altLang="en-US" dirty="0" smtClean="0"/>
              <a:t>CBD: its schedule status may depend on whether</a:t>
            </a:r>
            <a:r>
              <a:rPr lang="en-US" altLang="en-US" baseline="0" dirty="0" smtClean="0"/>
              <a:t> its extracted from legal hemp (&lt;0.3% THC), and some states have banned it. </a:t>
            </a:r>
            <a:endParaRPr lang="en-US" altLang="en-US" dirty="0"/>
          </a:p>
        </p:txBody>
      </p:sp>
    </p:spTree>
    <p:extLst>
      <p:ext uri="{BB962C8B-B14F-4D97-AF65-F5344CB8AC3E}">
        <p14:creationId xmlns:p14="http://schemas.microsoft.com/office/powerpoint/2010/main" val="3470815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2.xml"/><Relationship Id="rId1" Type="http://schemas.openxmlformats.org/officeDocument/2006/relationships/slideMaster" Target="../slideMasters/slideMaster15.xml"/><Relationship Id="rId4" Type="http://schemas.openxmlformats.org/officeDocument/2006/relationships/image" Target="../media/image11.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9.xml"/><Relationship Id="rId1" Type="http://schemas.openxmlformats.org/officeDocument/2006/relationships/tags" Target="../tags/tag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0.xml"/><Relationship Id="rId1" Type="http://schemas.openxmlformats.org/officeDocument/2006/relationships/tags" Target="../tags/tag6.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0.xml"/><Relationship Id="rId1" Type="http://schemas.openxmlformats.org/officeDocument/2006/relationships/tags" Target="../tags/tag8.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0.xml"/><Relationship Id="rId1" Type="http://schemas.openxmlformats.org/officeDocument/2006/relationships/tags" Target="../tags/tag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0.xml"/><Relationship Id="rId1" Type="http://schemas.openxmlformats.org/officeDocument/2006/relationships/tags" Target="../tags/tag1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Page 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789384" y="1095911"/>
            <a:ext cx="2715768" cy="1933880"/>
          </a:xfrm>
          <a:prstGeom prst="rect">
            <a:avLst/>
          </a:prstGeom>
        </p:spPr>
      </p:pic>
      <p:sp>
        <p:nvSpPr>
          <p:cNvPr id="4" name="Rectangle 3"/>
          <p:cNvSpPr/>
          <p:nvPr userDrawn="1"/>
        </p:nvSpPr>
        <p:spPr>
          <a:xfrm>
            <a:off x="0" y="3684549"/>
            <a:ext cx="10287000" cy="31735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863417" y="4162000"/>
            <a:ext cx="8872538" cy="1107996"/>
          </a:xfrm>
          <a:noFill/>
        </p:spPr>
        <p:txBody>
          <a:bodyPr wrap="square" lIns="0" rtlCol="0" anchor="b" anchorCtr="0">
            <a:spAutoFit/>
          </a:bodyPr>
          <a:lstStyle>
            <a:lvl1pPr>
              <a:defRPr lang="en-US" sz="4000" b="1" spc="-150">
                <a:solidFill>
                  <a:schemeClr val="accent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863417" y="5418785"/>
            <a:ext cx="8872538" cy="246221"/>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lvl1pPr marL="0" indent="0">
              <a:buNone/>
              <a:defRPr lang="en-US" sz="1600" dirty="0" smtClean="0">
                <a:solidFill>
                  <a:schemeClr val="bg1"/>
                </a:solidFill>
              </a:defRPr>
            </a:lvl1pPr>
          </a:lstStyle>
          <a:p>
            <a:pPr marL="0" lvl="0" defTabSz="457110">
              <a:spcAft>
                <a:spcPts val="400"/>
              </a:spcAft>
            </a:pPr>
            <a:r>
              <a:rPr lang="en-US" dirty="0"/>
              <a:t>Click to edit Master text styles</a:t>
            </a:r>
          </a:p>
        </p:txBody>
      </p:sp>
      <p:pic>
        <p:nvPicPr>
          <p:cNvPr id="6" name="Picture 5"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43350" y="5876045"/>
            <a:ext cx="2486025" cy="694055"/>
          </a:xfrm>
          <a:prstGeom prst="rect">
            <a:avLst/>
          </a:prstGeom>
          <a:noFill/>
          <a:ln>
            <a:noFill/>
          </a:ln>
        </p:spPr>
      </p:pic>
    </p:spTree>
    <p:extLst>
      <p:ext uri="{BB962C8B-B14F-4D97-AF65-F5344CB8AC3E}">
        <p14:creationId xmlns:p14="http://schemas.microsoft.com/office/powerpoint/2010/main" val="287634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720" y="617828"/>
            <a:ext cx="9558338" cy="880201"/>
          </a:xfrm>
          <a:ln>
            <a:noFill/>
          </a:ln>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10" name="Text Placeholder 9"/>
          <p:cNvSpPr>
            <a:spLocks noGrp="1"/>
          </p:cNvSpPr>
          <p:nvPr>
            <p:ph type="body" sz="quarter" idx="11"/>
          </p:nvPr>
        </p:nvSpPr>
        <p:spPr>
          <a:xfrm>
            <a:off x="1328753" y="1690737"/>
            <a:ext cx="4185095" cy="363148"/>
          </a:xfrm>
          <a:solidFill>
            <a:schemeClr val="tx2"/>
          </a:solidFill>
        </p:spPr>
        <p:txBody>
          <a:bodyPr wrap="square" lIns="73138" tIns="73138" rIns="73138" bIns="73138" rtlCol="0" anchor="ctr" anchorCtr="0">
            <a:spAutoFit/>
          </a:bodyPr>
          <a:lstStyle>
            <a:lvl1pPr marL="0" indent="0" algn="l">
              <a:buNone/>
              <a:defRPr lang="en-US" sz="1400" b="1" smtClean="0">
                <a:solidFill>
                  <a:schemeClr val="bg1"/>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7" name="Text Placeholder 9"/>
          <p:cNvSpPr>
            <a:spLocks noGrp="1"/>
          </p:cNvSpPr>
          <p:nvPr>
            <p:ph type="body" sz="quarter" idx="13"/>
          </p:nvPr>
        </p:nvSpPr>
        <p:spPr>
          <a:xfrm>
            <a:off x="5841318" y="1690737"/>
            <a:ext cx="4185095" cy="363148"/>
          </a:xfrm>
          <a:solidFill>
            <a:schemeClr val="tx2"/>
          </a:solidFill>
        </p:spPr>
        <p:txBody>
          <a:bodyPr wrap="square" lIns="73138" tIns="73138" rIns="73138" bIns="73138" rtlCol="0" anchor="ctr" anchorCtr="0">
            <a:spAutoFit/>
          </a:bodyPr>
          <a:lstStyle>
            <a:lvl1pPr marL="0" indent="0" algn="l">
              <a:buNone/>
              <a:defRPr lang="en-US" sz="1400" b="1" smtClean="0">
                <a:solidFill>
                  <a:schemeClr val="bg1"/>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8" name="Content Placeholder 2"/>
          <p:cNvSpPr>
            <a:spLocks noGrp="1"/>
          </p:cNvSpPr>
          <p:nvPr>
            <p:ph idx="1"/>
          </p:nvPr>
        </p:nvSpPr>
        <p:spPr>
          <a:xfrm>
            <a:off x="1328753"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2"/>
          </p:nvPr>
        </p:nvSpPr>
        <p:spPr>
          <a:xfrm>
            <a:off x="5841318"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p:cNvSpPr>
            <a:spLocks noGrp="1"/>
          </p:cNvSpPr>
          <p:nvPr>
            <p:ph sz="quarter" idx="14"/>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273571990"/>
      </p:ext>
    </p:extLst>
  </p:cSld>
  <p:clrMapOvr>
    <a:masterClrMapping/>
  </p:clrMapOvr>
  <p:extLst mod="1">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B066A9-42C2-44E3-8800-76AEC9A7F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20DB48-A09A-4DB4-8A40-323C6C3E64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BB7BD1-D577-4059-AA7B-7447A28FA322}"/>
              </a:ext>
            </a:extLst>
          </p:cNvPr>
          <p:cNvSpPr>
            <a:spLocks noGrp="1" noChangeArrowheads="1"/>
          </p:cNvSpPr>
          <p:nvPr>
            <p:ph type="sldNum" sz="quarter" idx="12"/>
          </p:nvPr>
        </p:nvSpPr>
        <p:spPr>
          <a:ln/>
        </p:spPr>
        <p:txBody>
          <a:bodyPr/>
          <a:lstStyle>
            <a:lvl1pPr>
              <a:defRPr/>
            </a:lvl1pPr>
          </a:lstStyle>
          <a:p>
            <a:pPr>
              <a:defRPr/>
            </a:pPr>
            <a:fld id="{25355646-9024-49B0-964B-94F2192D4281}" type="slidenum">
              <a:rPr lang="en-US"/>
              <a:pPr>
                <a:defRPr/>
              </a:pPr>
              <a:t>‹#›</a:t>
            </a:fld>
            <a:endParaRPr lang="en-US"/>
          </a:p>
        </p:txBody>
      </p:sp>
    </p:spTree>
    <p:extLst>
      <p:ext uri="{BB962C8B-B14F-4D97-AF65-F5344CB8AC3E}">
        <p14:creationId xmlns:p14="http://schemas.microsoft.com/office/powerpoint/2010/main" val="42646609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F05D5F-29C3-4BEC-8D96-286F42FF81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03ABB6-070E-4BD6-B7D6-BB642AA8D4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F316A6-0D82-450B-A152-646CE2AD2644}"/>
              </a:ext>
            </a:extLst>
          </p:cNvPr>
          <p:cNvSpPr>
            <a:spLocks noGrp="1" noChangeArrowheads="1"/>
          </p:cNvSpPr>
          <p:nvPr>
            <p:ph type="sldNum" sz="quarter" idx="12"/>
          </p:nvPr>
        </p:nvSpPr>
        <p:spPr>
          <a:ln/>
        </p:spPr>
        <p:txBody>
          <a:bodyPr/>
          <a:lstStyle>
            <a:lvl1pPr>
              <a:defRPr/>
            </a:lvl1pPr>
          </a:lstStyle>
          <a:p>
            <a:pPr>
              <a:defRPr/>
            </a:pPr>
            <a:fld id="{7E1F41F4-501B-4EEE-B262-6A87FB3DD646}" type="slidenum">
              <a:rPr lang="en-US"/>
              <a:pPr>
                <a:defRPr/>
              </a:pPr>
              <a:t>‹#›</a:t>
            </a:fld>
            <a:endParaRPr lang="en-US"/>
          </a:p>
        </p:txBody>
      </p:sp>
    </p:spTree>
    <p:extLst>
      <p:ext uri="{BB962C8B-B14F-4D97-AF65-F5344CB8AC3E}">
        <p14:creationId xmlns:p14="http://schemas.microsoft.com/office/powerpoint/2010/main" val="799427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158B854-5FD0-4F2E-A582-9201012532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0D8A4A-FF38-49A0-872C-1AA7EEC64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B1C2ED3-A21F-4D0A-A54B-167B93B4C66D}"/>
              </a:ext>
            </a:extLst>
          </p:cNvPr>
          <p:cNvSpPr>
            <a:spLocks noGrp="1" noChangeArrowheads="1"/>
          </p:cNvSpPr>
          <p:nvPr>
            <p:ph type="sldNum" sz="quarter" idx="12"/>
          </p:nvPr>
        </p:nvSpPr>
        <p:spPr>
          <a:ln/>
        </p:spPr>
        <p:txBody>
          <a:bodyPr/>
          <a:lstStyle>
            <a:lvl1pPr>
              <a:defRPr/>
            </a:lvl1pPr>
          </a:lstStyle>
          <a:p>
            <a:pPr>
              <a:defRPr/>
            </a:pPr>
            <a:fld id="{EA51EC9C-DB3E-4B13-ADB0-EF749357ADEF}" type="slidenum">
              <a:rPr lang="en-US"/>
              <a:pPr>
                <a:defRPr/>
              </a:pPr>
              <a:t>‹#›</a:t>
            </a:fld>
            <a:endParaRPr lang="en-US"/>
          </a:p>
        </p:txBody>
      </p:sp>
    </p:spTree>
    <p:extLst>
      <p:ext uri="{BB962C8B-B14F-4D97-AF65-F5344CB8AC3E}">
        <p14:creationId xmlns:p14="http://schemas.microsoft.com/office/powerpoint/2010/main" val="20095751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a:extLst>
              <a:ext uri="{FF2B5EF4-FFF2-40B4-BE49-F238E27FC236}">
                <a16:creationId xmlns:a16="http://schemas.microsoft.com/office/drawing/2014/main" id="{0AB6BD11-52B6-4E13-B823-B1FF6F6561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66C55D-307E-4343-9429-C2AD83A9F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ECFECE-D92C-4E55-9530-3549B6511C4F}"/>
              </a:ext>
            </a:extLst>
          </p:cNvPr>
          <p:cNvSpPr>
            <a:spLocks noGrp="1" noChangeArrowheads="1"/>
          </p:cNvSpPr>
          <p:nvPr>
            <p:ph type="sldNum" sz="quarter" idx="12"/>
          </p:nvPr>
        </p:nvSpPr>
        <p:spPr>
          <a:ln/>
        </p:spPr>
        <p:txBody>
          <a:bodyPr/>
          <a:lstStyle>
            <a:lvl1pPr>
              <a:defRPr/>
            </a:lvl1pPr>
          </a:lstStyle>
          <a:p>
            <a:pPr>
              <a:defRPr/>
            </a:pPr>
            <a:fld id="{762EC05B-B42F-46AE-9F14-F70028225CC1}" type="slidenum">
              <a:rPr lang="en-US"/>
              <a:pPr>
                <a:defRPr/>
              </a:pPr>
              <a:t>‹#›</a:t>
            </a:fld>
            <a:endParaRPr lang="en-US"/>
          </a:p>
        </p:txBody>
      </p:sp>
    </p:spTree>
    <p:extLst>
      <p:ext uri="{BB962C8B-B14F-4D97-AF65-F5344CB8AC3E}">
        <p14:creationId xmlns:p14="http://schemas.microsoft.com/office/powerpoint/2010/main" val="543809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7"/>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3"/>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9E02EB0-E951-48DB-8907-3F218A9958D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E8639F1-B60D-43F9-8CCD-415DA1B502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013D335-E697-4B22-A3E0-66D87EAB1219}"/>
              </a:ext>
            </a:extLst>
          </p:cNvPr>
          <p:cNvSpPr>
            <a:spLocks noGrp="1" noChangeArrowheads="1"/>
          </p:cNvSpPr>
          <p:nvPr>
            <p:ph type="sldNum" sz="quarter" idx="12"/>
          </p:nvPr>
        </p:nvSpPr>
        <p:spPr>
          <a:ln/>
        </p:spPr>
        <p:txBody>
          <a:bodyPr/>
          <a:lstStyle>
            <a:lvl1pPr>
              <a:defRPr/>
            </a:lvl1pPr>
          </a:lstStyle>
          <a:p>
            <a:pPr>
              <a:defRPr/>
            </a:pPr>
            <a:fld id="{9431B6DF-4E76-4879-8C4B-62F49B7BD09C}" type="slidenum">
              <a:rPr lang="en-US"/>
              <a:pPr>
                <a:defRPr/>
              </a:pPr>
              <a:t>‹#›</a:t>
            </a:fld>
            <a:endParaRPr lang="en-US"/>
          </a:p>
        </p:txBody>
      </p:sp>
    </p:spTree>
    <p:extLst>
      <p:ext uri="{BB962C8B-B14F-4D97-AF65-F5344CB8AC3E}">
        <p14:creationId xmlns:p14="http://schemas.microsoft.com/office/powerpoint/2010/main" val="920264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a:extLst>
              <a:ext uri="{FF2B5EF4-FFF2-40B4-BE49-F238E27FC236}">
                <a16:creationId xmlns:a16="http://schemas.microsoft.com/office/drawing/2014/main" id="{4627CFED-F0F5-493E-8388-81A3BE97E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FF97EF-1C9F-44E1-AD51-6FE8A6BE84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E776AC-54D8-471A-8D0D-CF9390F336FD}"/>
              </a:ext>
            </a:extLst>
          </p:cNvPr>
          <p:cNvSpPr>
            <a:spLocks noGrp="1" noChangeArrowheads="1"/>
          </p:cNvSpPr>
          <p:nvPr>
            <p:ph type="sldNum" sz="quarter" idx="12"/>
          </p:nvPr>
        </p:nvSpPr>
        <p:spPr>
          <a:ln/>
        </p:spPr>
        <p:txBody>
          <a:bodyPr/>
          <a:lstStyle>
            <a:lvl1pPr>
              <a:defRPr/>
            </a:lvl1pPr>
          </a:lstStyle>
          <a:p>
            <a:pPr>
              <a:defRPr/>
            </a:pPr>
            <a:fld id="{49DE8DDE-4B26-4834-A68A-4F87D308BDC8}" type="slidenum">
              <a:rPr lang="en-US"/>
              <a:pPr>
                <a:defRPr/>
              </a:pPr>
              <a:t>‹#›</a:t>
            </a:fld>
            <a:endParaRPr lang="en-US"/>
          </a:p>
        </p:txBody>
      </p:sp>
    </p:spTree>
    <p:extLst>
      <p:ext uri="{BB962C8B-B14F-4D97-AF65-F5344CB8AC3E}">
        <p14:creationId xmlns:p14="http://schemas.microsoft.com/office/powerpoint/2010/main" val="14556389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EC69CE-98C5-4B75-BE5F-9DC6628ABEA8}"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31699407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C69CE-98C5-4B75-BE5F-9DC6628ABEA8}"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20087070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EC69CE-98C5-4B75-BE5F-9DC6628ABEA8}"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41672866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EC69CE-98C5-4B75-BE5F-9DC6628ABEA8}"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111868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269"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565" y="1932680"/>
            <a:ext cx="8535761" cy="4315733"/>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68677" y="1691640"/>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22389" y="6378388"/>
            <a:ext cx="1827899" cy="259968"/>
          </a:xfrm>
          <a:prstGeom prst="rect">
            <a:avLst/>
          </a:prstGeom>
        </p:spPr>
      </p:pic>
    </p:spTree>
    <p:extLst>
      <p:ext uri="{BB962C8B-B14F-4D97-AF65-F5344CB8AC3E}">
        <p14:creationId xmlns:p14="http://schemas.microsoft.com/office/powerpoint/2010/main" val="4262066046"/>
      </p:ext>
    </p:extLst>
  </p:cSld>
  <p:clrMapOvr>
    <a:masterClrMapping/>
  </p:clrMapOvr>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EC69CE-98C5-4B75-BE5F-9DC6628ABEA8}" type="datetimeFigureOut">
              <a:rPr lang="en-US" smtClean="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28966750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EC69CE-98C5-4B75-BE5F-9DC6628ABEA8}" type="datetimeFigureOut">
              <a:rPr lang="en-US" smtClean="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3864763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5E574E"/>
              </a:solidFill>
            </a:endParaRPr>
          </a:p>
        </p:txBody>
      </p:sp>
      <p:sp>
        <p:nvSpPr>
          <p:cNvPr id="3" name="Footer Placeholder 2"/>
          <p:cNvSpPr>
            <a:spLocks noGrp="1"/>
          </p:cNvSpPr>
          <p:nvPr>
            <p:ph type="ftr" sz="quarter" idx="11"/>
          </p:nvPr>
        </p:nvSpPr>
        <p:spPr/>
        <p:txBody>
          <a:bodyPr/>
          <a:lstStyle/>
          <a:p>
            <a:pPr>
              <a:defRPr/>
            </a:pPr>
            <a:endParaRPr lang="en-US">
              <a:solidFill>
                <a:srgbClr val="5E574E"/>
              </a:solidFill>
            </a:endParaRPr>
          </a:p>
        </p:txBody>
      </p:sp>
      <p:sp>
        <p:nvSpPr>
          <p:cNvPr id="4" name="Slide Number Placeholder 3"/>
          <p:cNvSpPr>
            <a:spLocks noGrp="1"/>
          </p:cNvSpPr>
          <p:nvPr>
            <p:ph type="sldNum" sz="quarter" idx="12"/>
          </p:nvPr>
        </p:nvSpPr>
        <p:spPr/>
        <p:txBody>
          <a:bodyPr/>
          <a:lstStyle/>
          <a:p>
            <a:pPr>
              <a:defRPr/>
            </a:pPr>
            <a:fld id="{3D92BAF0-2906-4B27-A5E6-0E406EF196E9}" type="slidenum">
              <a:rPr lang="en-US" smtClean="0">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485541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EC69CE-98C5-4B75-BE5F-9DC6628ABEA8}"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38921379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EC69CE-98C5-4B75-BE5F-9DC6628ABEA8}"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2603649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C69CE-98C5-4B75-BE5F-9DC6628ABEA8}"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3015901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C69CE-98C5-4B75-BE5F-9DC6628ABEA8}"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B09BA-0EA8-477F-9862-FC72454F859C}" type="slidenum">
              <a:rPr lang="en-US" smtClean="0"/>
              <a:t>‹#›</a:t>
            </a:fld>
            <a:endParaRPr lang="en-US"/>
          </a:p>
        </p:txBody>
      </p:sp>
    </p:spTree>
    <p:extLst>
      <p:ext uri="{BB962C8B-B14F-4D97-AF65-F5344CB8AC3E}">
        <p14:creationId xmlns:p14="http://schemas.microsoft.com/office/powerpoint/2010/main" val="29056484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514350" y="1600206"/>
            <a:ext cx="4543425" cy="4525963"/>
          </a:xfrm>
          <a:prstGeom prst="rect">
            <a:avLst/>
          </a:prstGeom>
          <a:noFill/>
          <a:ln>
            <a:noFill/>
          </a:ln>
        </p:spPr>
        <p:txBody>
          <a:bodyPr spcFirstLastPara="1" wrap="square" lIns="91425" tIns="45700" rIns="91425" bIns="45700" anchor="t" anchorCtr="0">
            <a:noAutofit/>
          </a:bodyPr>
          <a:lstStyle>
            <a:lvl1pPr marL="514350" lvl="0" indent="-457200" algn="l">
              <a:spcBef>
                <a:spcPts val="630"/>
              </a:spcBef>
              <a:spcAft>
                <a:spcPts val="0"/>
              </a:spcAft>
              <a:buClr>
                <a:schemeClr val="dk1"/>
              </a:buClr>
              <a:buSzPts val="2800"/>
              <a:buChar char="•"/>
              <a:defRPr sz="3150"/>
            </a:lvl1pPr>
            <a:lvl2pPr marL="1028700" lvl="1" indent="-428625" algn="l">
              <a:spcBef>
                <a:spcPts val="540"/>
              </a:spcBef>
              <a:spcAft>
                <a:spcPts val="0"/>
              </a:spcAft>
              <a:buClr>
                <a:schemeClr val="dk1"/>
              </a:buClr>
              <a:buSzPts val="2400"/>
              <a:buChar char="–"/>
              <a:defRPr sz="2700"/>
            </a:lvl2pPr>
            <a:lvl3pPr marL="1543050" lvl="2" indent="-400050" algn="l">
              <a:spcBef>
                <a:spcPts val="450"/>
              </a:spcBef>
              <a:spcAft>
                <a:spcPts val="0"/>
              </a:spcAft>
              <a:buClr>
                <a:schemeClr val="dk1"/>
              </a:buClr>
              <a:buSzPts val="2000"/>
              <a:buChar char="•"/>
              <a:defRPr sz="2250"/>
            </a:lvl3pPr>
            <a:lvl4pPr marL="2057400" lvl="3" indent="-385763" algn="l">
              <a:spcBef>
                <a:spcPts val="405"/>
              </a:spcBef>
              <a:spcAft>
                <a:spcPts val="0"/>
              </a:spcAft>
              <a:buClr>
                <a:schemeClr val="dk1"/>
              </a:buClr>
              <a:buSzPts val="1800"/>
              <a:buChar char="–"/>
              <a:defRPr sz="2025"/>
            </a:lvl4pPr>
            <a:lvl5pPr marL="2571750" lvl="4" indent="-385763" algn="l">
              <a:spcBef>
                <a:spcPts val="405"/>
              </a:spcBef>
              <a:spcAft>
                <a:spcPts val="0"/>
              </a:spcAft>
              <a:buClr>
                <a:schemeClr val="dk1"/>
              </a:buClr>
              <a:buSzPts val="1800"/>
              <a:buChar char="»"/>
              <a:defRPr sz="2025"/>
            </a:lvl5pPr>
            <a:lvl6pPr marL="3086100" lvl="5" indent="-385763" algn="l">
              <a:spcBef>
                <a:spcPts val="405"/>
              </a:spcBef>
              <a:spcAft>
                <a:spcPts val="0"/>
              </a:spcAft>
              <a:buClr>
                <a:schemeClr val="dk1"/>
              </a:buClr>
              <a:buSzPts val="1800"/>
              <a:buChar char="•"/>
              <a:defRPr sz="2025"/>
            </a:lvl6pPr>
            <a:lvl7pPr marL="3600450" lvl="6" indent="-385763" algn="l">
              <a:spcBef>
                <a:spcPts val="405"/>
              </a:spcBef>
              <a:spcAft>
                <a:spcPts val="0"/>
              </a:spcAft>
              <a:buClr>
                <a:schemeClr val="dk1"/>
              </a:buClr>
              <a:buSzPts val="1800"/>
              <a:buChar char="•"/>
              <a:defRPr sz="2025"/>
            </a:lvl7pPr>
            <a:lvl8pPr marL="4114800" lvl="7" indent="-385763" algn="l">
              <a:spcBef>
                <a:spcPts val="405"/>
              </a:spcBef>
              <a:spcAft>
                <a:spcPts val="0"/>
              </a:spcAft>
              <a:buClr>
                <a:schemeClr val="dk1"/>
              </a:buClr>
              <a:buSzPts val="1800"/>
              <a:buChar char="•"/>
              <a:defRPr sz="2025"/>
            </a:lvl8pPr>
            <a:lvl9pPr marL="4629150" lvl="8" indent="-385763" algn="l">
              <a:spcBef>
                <a:spcPts val="405"/>
              </a:spcBef>
              <a:spcAft>
                <a:spcPts val="0"/>
              </a:spcAft>
              <a:buClr>
                <a:schemeClr val="dk1"/>
              </a:buClr>
              <a:buSzPts val="1800"/>
              <a:buChar char="•"/>
              <a:defRPr sz="2025"/>
            </a:lvl9pPr>
          </a:lstStyle>
          <a:p>
            <a:endParaRPr/>
          </a:p>
        </p:txBody>
      </p:sp>
      <p:sp>
        <p:nvSpPr>
          <p:cNvPr id="24" name="Google Shape;24;p3"/>
          <p:cNvSpPr txBox="1">
            <a:spLocks noGrp="1"/>
          </p:cNvSpPr>
          <p:nvPr>
            <p:ph type="body" idx="2"/>
          </p:nvPr>
        </p:nvSpPr>
        <p:spPr>
          <a:xfrm>
            <a:off x="5229225" y="1600206"/>
            <a:ext cx="4543425" cy="4525963"/>
          </a:xfrm>
          <a:prstGeom prst="rect">
            <a:avLst/>
          </a:prstGeom>
          <a:noFill/>
          <a:ln>
            <a:noFill/>
          </a:ln>
        </p:spPr>
        <p:txBody>
          <a:bodyPr spcFirstLastPara="1" wrap="square" lIns="91425" tIns="45700" rIns="91425" bIns="45700" anchor="t" anchorCtr="0">
            <a:noAutofit/>
          </a:bodyPr>
          <a:lstStyle>
            <a:lvl1pPr marL="514350" lvl="0" indent="-457200" algn="l">
              <a:spcBef>
                <a:spcPts val="630"/>
              </a:spcBef>
              <a:spcAft>
                <a:spcPts val="0"/>
              </a:spcAft>
              <a:buClr>
                <a:schemeClr val="dk1"/>
              </a:buClr>
              <a:buSzPts val="2800"/>
              <a:buChar char="•"/>
              <a:defRPr sz="3150"/>
            </a:lvl1pPr>
            <a:lvl2pPr marL="1028700" lvl="1" indent="-428625" algn="l">
              <a:spcBef>
                <a:spcPts val="540"/>
              </a:spcBef>
              <a:spcAft>
                <a:spcPts val="0"/>
              </a:spcAft>
              <a:buClr>
                <a:schemeClr val="dk1"/>
              </a:buClr>
              <a:buSzPts val="2400"/>
              <a:buChar char="–"/>
              <a:defRPr sz="2700"/>
            </a:lvl2pPr>
            <a:lvl3pPr marL="1543050" lvl="2" indent="-400050" algn="l">
              <a:spcBef>
                <a:spcPts val="450"/>
              </a:spcBef>
              <a:spcAft>
                <a:spcPts val="0"/>
              </a:spcAft>
              <a:buClr>
                <a:schemeClr val="dk1"/>
              </a:buClr>
              <a:buSzPts val="2000"/>
              <a:buChar char="•"/>
              <a:defRPr sz="2250"/>
            </a:lvl3pPr>
            <a:lvl4pPr marL="2057400" lvl="3" indent="-385763" algn="l">
              <a:spcBef>
                <a:spcPts val="405"/>
              </a:spcBef>
              <a:spcAft>
                <a:spcPts val="0"/>
              </a:spcAft>
              <a:buClr>
                <a:schemeClr val="dk1"/>
              </a:buClr>
              <a:buSzPts val="1800"/>
              <a:buChar char="–"/>
              <a:defRPr sz="2025"/>
            </a:lvl4pPr>
            <a:lvl5pPr marL="2571750" lvl="4" indent="-385763" algn="l">
              <a:spcBef>
                <a:spcPts val="405"/>
              </a:spcBef>
              <a:spcAft>
                <a:spcPts val="0"/>
              </a:spcAft>
              <a:buClr>
                <a:schemeClr val="dk1"/>
              </a:buClr>
              <a:buSzPts val="1800"/>
              <a:buChar char="»"/>
              <a:defRPr sz="2025"/>
            </a:lvl5pPr>
            <a:lvl6pPr marL="3086100" lvl="5" indent="-385763" algn="l">
              <a:spcBef>
                <a:spcPts val="405"/>
              </a:spcBef>
              <a:spcAft>
                <a:spcPts val="0"/>
              </a:spcAft>
              <a:buClr>
                <a:schemeClr val="dk1"/>
              </a:buClr>
              <a:buSzPts val="1800"/>
              <a:buChar char="•"/>
              <a:defRPr sz="2025"/>
            </a:lvl6pPr>
            <a:lvl7pPr marL="3600450" lvl="6" indent="-385763" algn="l">
              <a:spcBef>
                <a:spcPts val="405"/>
              </a:spcBef>
              <a:spcAft>
                <a:spcPts val="0"/>
              </a:spcAft>
              <a:buClr>
                <a:schemeClr val="dk1"/>
              </a:buClr>
              <a:buSzPts val="1800"/>
              <a:buChar char="•"/>
              <a:defRPr sz="2025"/>
            </a:lvl7pPr>
            <a:lvl8pPr marL="4114800" lvl="7" indent="-385763" algn="l">
              <a:spcBef>
                <a:spcPts val="405"/>
              </a:spcBef>
              <a:spcAft>
                <a:spcPts val="0"/>
              </a:spcAft>
              <a:buClr>
                <a:schemeClr val="dk1"/>
              </a:buClr>
              <a:buSzPts val="1800"/>
              <a:buChar char="•"/>
              <a:defRPr sz="2025"/>
            </a:lvl8pPr>
            <a:lvl9pPr marL="4629150" lvl="8" indent="-385763" algn="l">
              <a:spcBef>
                <a:spcPts val="405"/>
              </a:spcBef>
              <a:spcAft>
                <a:spcPts val="0"/>
              </a:spcAft>
              <a:buClr>
                <a:schemeClr val="dk1"/>
              </a:buClr>
              <a:buSzPts val="1800"/>
              <a:buChar char="•"/>
              <a:defRPr sz="2025"/>
            </a:lvl9pPr>
          </a:lstStyle>
          <a:p>
            <a:endParaRPr/>
          </a:p>
        </p:txBody>
      </p:sp>
      <p:sp>
        <p:nvSpPr>
          <p:cNvPr id="25" name="Google Shape;25;p3"/>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7162651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2016324" y="4800600"/>
            <a:ext cx="6172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25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a:spLocks noGrp="1"/>
          </p:cNvSpPr>
          <p:nvPr>
            <p:ph type="pic" idx="2"/>
          </p:nvPr>
        </p:nvSpPr>
        <p:spPr>
          <a:xfrm>
            <a:off x="2016324" y="612775"/>
            <a:ext cx="6172200" cy="4114800"/>
          </a:xfrm>
          <a:prstGeom prst="rect">
            <a:avLst/>
          </a:prstGeom>
          <a:noFill/>
          <a:ln>
            <a:noFill/>
          </a:ln>
        </p:spPr>
        <p:txBody>
          <a:bodyPr spcFirstLastPara="1" wrap="square" lIns="91425" tIns="45700" rIns="91425" bIns="45700" anchor="t" anchorCtr="0">
            <a:noAutofit/>
          </a:bodyPr>
          <a:lstStyle>
            <a:lvl1pPr marR="0" lvl="0" algn="l" rtl="0">
              <a:spcBef>
                <a:spcPts val="720"/>
              </a:spcBef>
              <a:spcAft>
                <a:spcPts val="0"/>
              </a:spcAft>
              <a:buClr>
                <a:schemeClr val="dk1"/>
              </a:buClr>
              <a:buSzPts val="3200"/>
              <a:buFont typeface="Arial"/>
              <a:buNone/>
              <a:defRPr sz="3600" b="0" i="0" u="none" strike="noStrike" cap="none">
                <a:solidFill>
                  <a:schemeClr val="dk1"/>
                </a:solidFill>
                <a:latin typeface="Calibri"/>
                <a:ea typeface="Calibri"/>
                <a:cs typeface="Calibri"/>
                <a:sym typeface="Calibri"/>
              </a:defRPr>
            </a:lvl1pPr>
            <a:lvl2pPr marR="0" lvl="1" algn="l" rtl="0">
              <a:spcBef>
                <a:spcPts val="630"/>
              </a:spcBef>
              <a:spcAft>
                <a:spcPts val="0"/>
              </a:spcAft>
              <a:buClr>
                <a:schemeClr val="dk1"/>
              </a:buClr>
              <a:buSzPts val="2800"/>
              <a:buFont typeface="Arial"/>
              <a:buNone/>
              <a:defRPr sz="3150" b="0" i="0" u="none" strike="noStrike" cap="none">
                <a:solidFill>
                  <a:schemeClr val="dk1"/>
                </a:solidFill>
                <a:latin typeface="Calibri"/>
                <a:ea typeface="Calibri"/>
                <a:cs typeface="Calibri"/>
                <a:sym typeface="Calibri"/>
              </a:defRPr>
            </a:lvl2pPr>
            <a:lvl3pPr marR="0" lvl="2" algn="l" rtl="0">
              <a:spcBef>
                <a:spcPts val="540"/>
              </a:spcBef>
              <a:spcAft>
                <a:spcPts val="0"/>
              </a:spcAft>
              <a:buClr>
                <a:schemeClr val="dk1"/>
              </a:buClr>
              <a:buSzPts val="2400"/>
              <a:buFont typeface="Arial"/>
              <a:buNone/>
              <a:defRPr sz="2700" b="0" i="0" u="none" strike="noStrike" cap="none">
                <a:solidFill>
                  <a:schemeClr val="dk1"/>
                </a:solidFill>
                <a:latin typeface="Calibri"/>
                <a:ea typeface="Calibri"/>
                <a:cs typeface="Calibri"/>
                <a:sym typeface="Calibri"/>
              </a:defRPr>
            </a:lvl3pPr>
            <a:lvl4pPr marR="0" lvl="3"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4pPr>
            <a:lvl5pPr marR="0" lvl="4"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5pPr>
            <a:lvl6pPr marR="0" lvl="5"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6pPr>
            <a:lvl7pPr marR="0" lvl="6"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7pPr>
            <a:lvl8pPr marR="0" lvl="7"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8pPr>
            <a:lvl9pPr marR="0" lvl="8" algn="l" rtl="0">
              <a:spcBef>
                <a:spcPts val="450"/>
              </a:spcBef>
              <a:spcAft>
                <a:spcPts val="0"/>
              </a:spcAft>
              <a:buClr>
                <a:schemeClr val="dk1"/>
              </a:buClr>
              <a:buSzPts val="2000"/>
              <a:buFont typeface="Arial"/>
              <a:buNone/>
              <a:defRPr sz="225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1"/>
          </p:nvPr>
        </p:nvSpPr>
        <p:spPr>
          <a:xfrm>
            <a:off x="2016324" y="5367338"/>
            <a:ext cx="6172200" cy="804863"/>
          </a:xfrm>
          <a:prstGeom prst="rect">
            <a:avLst/>
          </a:prstGeom>
          <a:noFill/>
          <a:ln>
            <a:noFill/>
          </a:ln>
        </p:spPr>
        <p:txBody>
          <a:bodyPr spcFirstLastPara="1" wrap="square" lIns="91425" tIns="45700" rIns="91425" bIns="45700" anchor="t" anchorCtr="0">
            <a:noAutofit/>
          </a:bodyPr>
          <a:lstStyle>
            <a:lvl1pPr marL="514350" lvl="0" indent="-257175" algn="l">
              <a:spcBef>
                <a:spcPts val="315"/>
              </a:spcBef>
              <a:spcAft>
                <a:spcPts val="0"/>
              </a:spcAft>
              <a:buClr>
                <a:schemeClr val="dk1"/>
              </a:buClr>
              <a:buSzPts val="1400"/>
              <a:buNone/>
              <a:defRPr sz="1575"/>
            </a:lvl1pPr>
            <a:lvl2pPr marL="1028700" lvl="1" indent="-257175" algn="l">
              <a:spcBef>
                <a:spcPts val="270"/>
              </a:spcBef>
              <a:spcAft>
                <a:spcPts val="0"/>
              </a:spcAft>
              <a:buClr>
                <a:schemeClr val="dk1"/>
              </a:buClr>
              <a:buSzPts val="1200"/>
              <a:buNone/>
              <a:defRPr sz="1350"/>
            </a:lvl2pPr>
            <a:lvl3pPr marL="1543050" lvl="2" indent="-257175" algn="l">
              <a:spcBef>
                <a:spcPts val="225"/>
              </a:spcBef>
              <a:spcAft>
                <a:spcPts val="0"/>
              </a:spcAft>
              <a:buClr>
                <a:schemeClr val="dk1"/>
              </a:buClr>
              <a:buSzPts val="1000"/>
              <a:buNone/>
              <a:defRPr sz="1125"/>
            </a:lvl3pPr>
            <a:lvl4pPr marL="2057400" lvl="3" indent="-257175" algn="l">
              <a:spcBef>
                <a:spcPts val="203"/>
              </a:spcBef>
              <a:spcAft>
                <a:spcPts val="0"/>
              </a:spcAft>
              <a:buClr>
                <a:schemeClr val="dk1"/>
              </a:buClr>
              <a:buSzPts val="900"/>
              <a:buNone/>
              <a:defRPr sz="1013"/>
            </a:lvl4pPr>
            <a:lvl5pPr marL="2571750" lvl="4" indent="-257175" algn="l">
              <a:spcBef>
                <a:spcPts val="203"/>
              </a:spcBef>
              <a:spcAft>
                <a:spcPts val="0"/>
              </a:spcAft>
              <a:buClr>
                <a:schemeClr val="dk1"/>
              </a:buClr>
              <a:buSzPts val="900"/>
              <a:buNone/>
              <a:defRPr sz="1013"/>
            </a:lvl5pPr>
            <a:lvl6pPr marL="3086100" lvl="5" indent="-257175" algn="l">
              <a:spcBef>
                <a:spcPts val="203"/>
              </a:spcBef>
              <a:spcAft>
                <a:spcPts val="0"/>
              </a:spcAft>
              <a:buClr>
                <a:schemeClr val="dk1"/>
              </a:buClr>
              <a:buSzPts val="900"/>
              <a:buNone/>
              <a:defRPr sz="1013"/>
            </a:lvl6pPr>
            <a:lvl7pPr marL="3600450" lvl="6" indent="-257175" algn="l">
              <a:spcBef>
                <a:spcPts val="203"/>
              </a:spcBef>
              <a:spcAft>
                <a:spcPts val="0"/>
              </a:spcAft>
              <a:buClr>
                <a:schemeClr val="dk1"/>
              </a:buClr>
              <a:buSzPts val="900"/>
              <a:buNone/>
              <a:defRPr sz="1013"/>
            </a:lvl7pPr>
            <a:lvl8pPr marL="4114800" lvl="7" indent="-257175" algn="l">
              <a:spcBef>
                <a:spcPts val="203"/>
              </a:spcBef>
              <a:spcAft>
                <a:spcPts val="0"/>
              </a:spcAft>
              <a:buClr>
                <a:schemeClr val="dk1"/>
              </a:buClr>
              <a:buSzPts val="900"/>
              <a:buNone/>
              <a:defRPr sz="1013"/>
            </a:lvl8pPr>
            <a:lvl9pPr marL="4629150" lvl="8" indent="-257175" algn="l">
              <a:spcBef>
                <a:spcPts val="203"/>
              </a:spcBef>
              <a:spcAft>
                <a:spcPts val="0"/>
              </a:spcAft>
              <a:buClr>
                <a:schemeClr val="dk1"/>
              </a:buClr>
              <a:buSzPts val="900"/>
              <a:buNone/>
              <a:defRPr sz="1013"/>
            </a:lvl9pPr>
          </a:lstStyle>
          <a:p>
            <a:endParaRPr/>
          </a:p>
        </p:txBody>
      </p:sp>
      <p:sp>
        <p:nvSpPr>
          <p:cNvPr id="38" name="Google Shape;38;p5"/>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42883026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812602" y="4406931"/>
            <a:ext cx="874395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5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812602" y="2906713"/>
            <a:ext cx="8743950" cy="1500187"/>
          </a:xfrm>
          <a:prstGeom prst="rect">
            <a:avLst/>
          </a:prstGeom>
          <a:noFill/>
          <a:ln>
            <a:noFill/>
          </a:ln>
        </p:spPr>
        <p:txBody>
          <a:bodyPr spcFirstLastPara="1" wrap="square" lIns="91425" tIns="45700" rIns="91425" bIns="45700" anchor="b" anchorCtr="0">
            <a:noAutofit/>
          </a:bodyPr>
          <a:lstStyle>
            <a:lvl1pPr marL="514350" lvl="0" indent="-257175" algn="l">
              <a:spcBef>
                <a:spcPts val="450"/>
              </a:spcBef>
              <a:spcAft>
                <a:spcPts val="0"/>
              </a:spcAft>
              <a:buClr>
                <a:srgbClr val="888888"/>
              </a:buClr>
              <a:buSzPts val="2000"/>
              <a:buNone/>
              <a:defRPr sz="2250">
                <a:solidFill>
                  <a:srgbClr val="888888"/>
                </a:solidFill>
              </a:defRPr>
            </a:lvl1pPr>
            <a:lvl2pPr marL="1028700" lvl="1" indent="-257175" algn="l">
              <a:spcBef>
                <a:spcPts val="405"/>
              </a:spcBef>
              <a:spcAft>
                <a:spcPts val="0"/>
              </a:spcAft>
              <a:buClr>
                <a:srgbClr val="888888"/>
              </a:buClr>
              <a:buSzPts val="1800"/>
              <a:buNone/>
              <a:defRPr sz="2025">
                <a:solidFill>
                  <a:srgbClr val="888888"/>
                </a:solidFill>
              </a:defRPr>
            </a:lvl2pPr>
            <a:lvl3pPr marL="1543050" lvl="2" indent="-257175" algn="l">
              <a:spcBef>
                <a:spcPts val="360"/>
              </a:spcBef>
              <a:spcAft>
                <a:spcPts val="0"/>
              </a:spcAft>
              <a:buClr>
                <a:srgbClr val="888888"/>
              </a:buClr>
              <a:buSzPts val="1600"/>
              <a:buNone/>
              <a:defRPr sz="1800">
                <a:solidFill>
                  <a:srgbClr val="888888"/>
                </a:solidFill>
              </a:defRPr>
            </a:lvl3pPr>
            <a:lvl4pPr marL="2057400" lvl="3" indent="-257175" algn="l">
              <a:spcBef>
                <a:spcPts val="315"/>
              </a:spcBef>
              <a:spcAft>
                <a:spcPts val="0"/>
              </a:spcAft>
              <a:buClr>
                <a:srgbClr val="888888"/>
              </a:buClr>
              <a:buSzPts val="1400"/>
              <a:buNone/>
              <a:defRPr sz="1575">
                <a:solidFill>
                  <a:srgbClr val="888888"/>
                </a:solidFill>
              </a:defRPr>
            </a:lvl4pPr>
            <a:lvl5pPr marL="2571750" lvl="4" indent="-257175" algn="l">
              <a:spcBef>
                <a:spcPts val="315"/>
              </a:spcBef>
              <a:spcAft>
                <a:spcPts val="0"/>
              </a:spcAft>
              <a:buClr>
                <a:srgbClr val="888888"/>
              </a:buClr>
              <a:buSzPts val="1400"/>
              <a:buNone/>
              <a:defRPr sz="1575">
                <a:solidFill>
                  <a:srgbClr val="888888"/>
                </a:solidFill>
              </a:defRPr>
            </a:lvl5pPr>
            <a:lvl6pPr marL="3086100" lvl="5" indent="-257175" algn="l">
              <a:spcBef>
                <a:spcPts val="315"/>
              </a:spcBef>
              <a:spcAft>
                <a:spcPts val="0"/>
              </a:spcAft>
              <a:buClr>
                <a:srgbClr val="888888"/>
              </a:buClr>
              <a:buSzPts val="1400"/>
              <a:buNone/>
              <a:defRPr sz="1575">
                <a:solidFill>
                  <a:srgbClr val="888888"/>
                </a:solidFill>
              </a:defRPr>
            </a:lvl6pPr>
            <a:lvl7pPr marL="3600450" lvl="6" indent="-257175" algn="l">
              <a:spcBef>
                <a:spcPts val="315"/>
              </a:spcBef>
              <a:spcAft>
                <a:spcPts val="0"/>
              </a:spcAft>
              <a:buClr>
                <a:srgbClr val="888888"/>
              </a:buClr>
              <a:buSzPts val="1400"/>
              <a:buNone/>
              <a:defRPr sz="1575">
                <a:solidFill>
                  <a:srgbClr val="888888"/>
                </a:solidFill>
              </a:defRPr>
            </a:lvl7pPr>
            <a:lvl8pPr marL="4114800" lvl="7" indent="-257175" algn="l">
              <a:spcBef>
                <a:spcPts val="315"/>
              </a:spcBef>
              <a:spcAft>
                <a:spcPts val="0"/>
              </a:spcAft>
              <a:buClr>
                <a:srgbClr val="888888"/>
              </a:buClr>
              <a:buSzPts val="1400"/>
              <a:buNone/>
              <a:defRPr sz="1575">
                <a:solidFill>
                  <a:srgbClr val="888888"/>
                </a:solidFill>
              </a:defRPr>
            </a:lvl8pPr>
            <a:lvl9pPr marL="4629150" lvl="8" indent="-257175" algn="l">
              <a:spcBef>
                <a:spcPts val="315"/>
              </a:spcBef>
              <a:spcAft>
                <a:spcPts val="0"/>
              </a:spcAft>
              <a:buClr>
                <a:srgbClr val="888888"/>
              </a:buClr>
              <a:buSzPts val="1400"/>
              <a:buNone/>
              <a:defRPr sz="1575">
                <a:solidFill>
                  <a:srgbClr val="888888"/>
                </a:solidFill>
              </a:defRPr>
            </a:lvl9pPr>
          </a:lstStyle>
          <a:p>
            <a:endParaRPr/>
          </a:p>
        </p:txBody>
      </p:sp>
      <p:sp>
        <p:nvSpPr>
          <p:cNvPr id="44" name="Google Shape;44;p6"/>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697879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462" y="2281073"/>
            <a:ext cx="8872538"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14" y="1627593"/>
            <a:ext cx="3931282"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685822" y="2027679"/>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545270555"/>
      </p:ext>
    </p:extLst>
  </p:cSld>
  <p:clrMapOvr>
    <a:masterClrMapping/>
  </p:clrMapOvr>
  <p:extLst mod="1">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514350" y="1535113"/>
            <a:ext cx="4545212" cy="639763"/>
          </a:xfrm>
          <a:prstGeom prst="rect">
            <a:avLst/>
          </a:prstGeom>
          <a:noFill/>
          <a:ln>
            <a:noFill/>
          </a:ln>
        </p:spPr>
        <p:txBody>
          <a:bodyPr spcFirstLastPara="1" wrap="square" lIns="91425" tIns="45700" rIns="91425" bIns="45700" anchor="b" anchorCtr="0">
            <a:noAutofit/>
          </a:bodyPr>
          <a:lstStyle>
            <a:lvl1pPr marL="514350" lvl="0" indent="-257175" algn="l">
              <a:spcBef>
                <a:spcPts val="540"/>
              </a:spcBef>
              <a:spcAft>
                <a:spcPts val="0"/>
              </a:spcAft>
              <a:buClr>
                <a:schemeClr val="dk1"/>
              </a:buClr>
              <a:buSzPts val="2400"/>
              <a:buNone/>
              <a:defRPr sz="2700" b="1"/>
            </a:lvl1pPr>
            <a:lvl2pPr marL="1028700" lvl="1" indent="-257175" algn="l">
              <a:spcBef>
                <a:spcPts val="450"/>
              </a:spcBef>
              <a:spcAft>
                <a:spcPts val="0"/>
              </a:spcAft>
              <a:buClr>
                <a:schemeClr val="dk1"/>
              </a:buClr>
              <a:buSzPts val="2000"/>
              <a:buNone/>
              <a:defRPr sz="2250" b="1"/>
            </a:lvl2pPr>
            <a:lvl3pPr marL="1543050" lvl="2" indent="-257175" algn="l">
              <a:spcBef>
                <a:spcPts val="405"/>
              </a:spcBef>
              <a:spcAft>
                <a:spcPts val="0"/>
              </a:spcAft>
              <a:buClr>
                <a:schemeClr val="dk1"/>
              </a:buClr>
              <a:buSzPts val="1800"/>
              <a:buNone/>
              <a:defRPr sz="2025" b="1"/>
            </a:lvl3pPr>
            <a:lvl4pPr marL="2057400" lvl="3" indent="-257175" algn="l">
              <a:spcBef>
                <a:spcPts val="360"/>
              </a:spcBef>
              <a:spcAft>
                <a:spcPts val="0"/>
              </a:spcAft>
              <a:buClr>
                <a:schemeClr val="dk1"/>
              </a:buClr>
              <a:buSzPts val="1600"/>
              <a:buNone/>
              <a:defRPr sz="1800" b="1"/>
            </a:lvl4pPr>
            <a:lvl5pPr marL="2571750" lvl="4" indent="-257175" algn="l">
              <a:spcBef>
                <a:spcPts val="360"/>
              </a:spcBef>
              <a:spcAft>
                <a:spcPts val="0"/>
              </a:spcAft>
              <a:buClr>
                <a:schemeClr val="dk1"/>
              </a:buClr>
              <a:buSzPts val="1600"/>
              <a:buNone/>
              <a:defRPr sz="1800" b="1"/>
            </a:lvl5pPr>
            <a:lvl6pPr marL="3086100" lvl="5" indent="-257175" algn="l">
              <a:spcBef>
                <a:spcPts val="360"/>
              </a:spcBef>
              <a:spcAft>
                <a:spcPts val="0"/>
              </a:spcAft>
              <a:buClr>
                <a:schemeClr val="dk1"/>
              </a:buClr>
              <a:buSzPts val="1600"/>
              <a:buNone/>
              <a:defRPr sz="1800" b="1"/>
            </a:lvl6pPr>
            <a:lvl7pPr marL="3600450" lvl="6" indent="-257175" algn="l">
              <a:spcBef>
                <a:spcPts val="360"/>
              </a:spcBef>
              <a:spcAft>
                <a:spcPts val="0"/>
              </a:spcAft>
              <a:buClr>
                <a:schemeClr val="dk1"/>
              </a:buClr>
              <a:buSzPts val="1600"/>
              <a:buNone/>
              <a:defRPr sz="1800" b="1"/>
            </a:lvl7pPr>
            <a:lvl8pPr marL="4114800" lvl="7" indent="-257175" algn="l">
              <a:spcBef>
                <a:spcPts val="360"/>
              </a:spcBef>
              <a:spcAft>
                <a:spcPts val="0"/>
              </a:spcAft>
              <a:buClr>
                <a:schemeClr val="dk1"/>
              </a:buClr>
              <a:buSzPts val="1600"/>
              <a:buNone/>
              <a:defRPr sz="1800" b="1"/>
            </a:lvl8pPr>
            <a:lvl9pPr marL="4629150" lvl="8" indent="-257175" algn="l">
              <a:spcBef>
                <a:spcPts val="360"/>
              </a:spcBef>
              <a:spcAft>
                <a:spcPts val="0"/>
              </a:spcAft>
              <a:buClr>
                <a:schemeClr val="dk1"/>
              </a:buClr>
              <a:buSzPts val="1600"/>
              <a:buNone/>
              <a:defRPr sz="1800" b="1"/>
            </a:lvl9pPr>
          </a:lstStyle>
          <a:p>
            <a:endParaRPr/>
          </a:p>
        </p:txBody>
      </p:sp>
      <p:sp>
        <p:nvSpPr>
          <p:cNvPr id="50" name="Google Shape;50;p7"/>
          <p:cNvSpPr txBox="1">
            <a:spLocks noGrp="1"/>
          </p:cNvSpPr>
          <p:nvPr>
            <p:ph type="body" idx="2"/>
          </p:nvPr>
        </p:nvSpPr>
        <p:spPr>
          <a:xfrm>
            <a:off x="514350" y="2174875"/>
            <a:ext cx="4545212" cy="3951288"/>
          </a:xfrm>
          <a:prstGeom prst="rect">
            <a:avLst/>
          </a:prstGeom>
          <a:noFill/>
          <a:ln>
            <a:noFill/>
          </a:ln>
        </p:spPr>
        <p:txBody>
          <a:bodyPr spcFirstLastPara="1" wrap="square" lIns="91425" tIns="45700" rIns="91425" bIns="45700" anchor="t" anchorCtr="0">
            <a:noAutofit/>
          </a:bodyPr>
          <a:lstStyle>
            <a:lvl1pPr marL="514350" lvl="0" indent="-428625" algn="l">
              <a:spcBef>
                <a:spcPts val="540"/>
              </a:spcBef>
              <a:spcAft>
                <a:spcPts val="0"/>
              </a:spcAft>
              <a:buClr>
                <a:schemeClr val="dk1"/>
              </a:buClr>
              <a:buSzPts val="2400"/>
              <a:buChar char="•"/>
              <a:defRPr sz="2700"/>
            </a:lvl1pPr>
            <a:lvl2pPr marL="1028700" lvl="1" indent="-400050" algn="l">
              <a:spcBef>
                <a:spcPts val="450"/>
              </a:spcBef>
              <a:spcAft>
                <a:spcPts val="0"/>
              </a:spcAft>
              <a:buClr>
                <a:schemeClr val="dk1"/>
              </a:buClr>
              <a:buSzPts val="2000"/>
              <a:buChar char="–"/>
              <a:defRPr sz="2250"/>
            </a:lvl2pPr>
            <a:lvl3pPr marL="1543050" lvl="2" indent="-385763" algn="l">
              <a:spcBef>
                <a:spcPts val="405"/>
              </a:spcBef>
              <a:spcAft>
                <a:spcPts val="0"/>
              </a:spcAft>
              <a:buClr>
                <a:schemeClr val="dk1"/>
              </a:buClr>
              <a:buSzPts val="1800"/>
              <a:buChar char="•"/>
              <a:defRPr sz="2025"/>
            </a:lvl3pPr>
            <a:lvl4pPr marL="2057400" lvl="3" indent="-371475" algn="l">
              <a:spcBef>
                <a:spcPts val="360"/>
              </a:spcBef>
              <a:spcAft>
                <a:spcPts val="0"/>
              </a:spcAft>
              <a:buClr>
                <a:schemeClr val="dk1"/>
              </a:buClr>
              <a:buSzPts val="1600"/>
              <a:buChar char="–"/>
              <a:defRPr sz="1800"/>
            </a:lvl4pPr>
            <a:lvl5pPr marL="2571750" lvl="4" indent="-371475" algn="l">
              <a:spcBef>
                <a:spcPts val="360"/>
              </a:spcBef>
              <a:spcAft>
                <a:spcPts val="0"/>
              </a:spcAft>
              <a:buClr>
                <a:schemeClr val="dk1"/>
              </a:buClr>
              <a:buSzPts val="1600"/>
              <a:buChar char="»"/>
              <a:defRPr sz="1800"/>
            </a:lvl5pPr>
            <a:lvl6pPr marL="3086100" lvl="5" indent="-371475" algn="l">
              <a:spcBef>
                <a:spcPts val="360"/>
              </a:spcBef>
              <a:spcAft>
                <a:spcPts val="0"/>
              </a:spcAft>
              <a:buClr>
                <a:schemeClr val="dk1"/>
              </a:buClr>
              <a:buSzPts val="1600"/>
              <a:buChar char="•"/>
              <a:defRPr sz="1800"/>
            </a:lvl6pPr>
            <a:lvl7pPr marL="3600450" lvl="6" indent="-371475" algn="l">
              <a:spcBef>
                <a:spcPts val="360"/>
              </a:spcBef>
              <a:spcAft>
                <a:spcPts val="0"/>
              </a:spcAft>
              <a:buClr>
                <a:schemeClr val="dk1"/>
              </a:buClr>
              <a:buSzPts val="1600"/>
              <a:buChar char="•"/>
              <a:defRPr sz="1800"/>
            </a:lvl7pPr>
            <a:lvl8pPr marL="4114800" lvl="7" indent="-371475" algn="l">
              <a:spcBef>
                <a:spcPts val="360"/>
              </a:spcBef>
              <a:spcAft>
                <a:spcPts val="0"/>
              </a:spcAft>
              <a:buClr>
                <a:schemeClr val="dk1"/>
              </a:buClr>
              <a:buSzPts val="1600"/>
              <a:buChar char="•"/>
              <a:defRPr sz="1800"/>
            </a:lvl8pPr>
            <a:lvl9pPr marL="4629150" lvl="8" indent="-371475" algn="l">
              <a:spcBef>
                <a:spcPts val="360"/>
              </a:spcBef>
              <a:spcAft>
                <a:spcPts val="0"/>
              </a:spcAft>
              <a:buClr>
                <a:schemeClr val="dk1"/>
              </a:buClr>
              <a:buSzPts val="1600"/>
              <a:buChar char="•"/>
              <a:defRPr sz="1800"/>
            </a:lvl9pPr>
          </a:lstStyle>
          <a:p>
            <a:endParaRPr/>
          </a:p>
        </p:txBody>
      </p:sp>
      <p:sp>
        <p:nvSpPr>
          <p:cNvPr id="51" name="Google Shape;51;p7"/>
          <p:cNvSpPr txBox="1">
            <a:spLocks noGrp="1"/>
          </p:cNvSpPr>
          <p:nvPr>
            <p:ph type="body" idx="3"/>
          </p:nvPr>
        </p:nvSpPr>
        <p:spPr>
          <a:xfrm>
            <a:off x="5225672" y="1535113"/>
            <a:ext cx="4546997" cy="639763"/>
          </a:xfrm>
          <a:prstGeom prst="rect">
            <a:avLst/>
          </a:prstGeom>
          <a:noFill/>
          <a:ln>
            <a:noFill/>
          </a:ln>
        </p:spPr>
        <p:txBody>
          <a:bodyPr spcFirstLastPara="1" wrap="square" lIns="91425" tIns="45700" rIns="91425" bIns="45700" anchor="b" anchorCtr="0">
            <a:noAutofit/>
          </a:bodyPr>
          <a:lstStyle>
            <a:lvl1pPr marL="514350" lvl="0" indent="-257175" algn="l">
              <a:spcBef>
                <a:spcPts val="540"/>
              </a:spcBef>
              <a:spcAft>
                <a:spcPts val="0"/>
              </a:spcAft>
              <a:buClr>
                <a:schemeClr val="dk1"/>
              </a:buClr>
              <a:buSzPts val="2400"/>
              <a:buNone/>
              <a:defRPr sz="2700" b="1"/>
            </a:lvl1pPr>
            <a:lvl2pPr marL="1028700" lvl="1" indent="-257175" algn="l">
              <a:spcBef>
                <a:spcPts val="450"/>
              </a:spcBef>
              <a:spcAft>
                <a:spcPts val="0"/>
              </a:spcAft>
              <a:buClr>
                <a:schemeClr val="dk1"/>
              </a:buClr>
              <a:buSzPts val="2000"/>
              <a:buNone/>
              <a:defRPr sz="2250" b="1"/>
            </a:lvl2pPr>
            <a:lvl3pPr marL="1543050" lvl="2" indent="-257175" algn="l">
              <a:spcBef>
                <a:spcPts val="405"/>
              </a:spcBef>
              <a:spcAft>
                <a:spcPts val="0"/>
              </a:spcAft>
              <a:buClr>
                <a:schemeClr val="dk1"/>
              </a:buClr>
              <a:buSzPts val="1800"/>
              <a:buNone/>
              <a:defRPr sz="2025" b="1"/>
            </a:lvl3pPr>
            <a:lvl4pPr marL="2057400" lvl="3" indent="-257175" algn="l">
              <a:spcBef>
                <a:spcPts val="360"/>
              </a:spcBef>
              <a:spcAft>
                <a:spcPts val="0"/>
              </a:spcAft>
              <a:buClr>
                <a:schemeClr val="dk1"/>
              </a:buClr>
              <a:buSzPts val="1600"/>
              <a:buNone/>
              <a:defRPr sz="1800" b="1"/>
            </a:lvl4pPr>
            <a:lvl5pPr marL="2571750" lvl="4" indent="-257175" algn="l">
              <a:spcBef>
                <a:spcPts val="360"/>
              </a:spcBef>
              <a:spcAft>
                <a:spcPts val="0"/>
              </a:spcAft>
              <a:buClr>
                <a:schemeClr val="dk1"/>
              </a:buClr>
              <a:buSzPts val="1600"/>
              <a:buNone/>
              <a:defRPr sz="1800" b="1"/>
            </a:lvl5pPr>
            <a:lvl6pPr marL="3086100" lvl="5" indent="-257175" algn="l">
              <a:spcBef>
                <a:spcPts val="360"/>
              </a:spcBef>
              <a:spcAft>
                <a:spcPts val="0"/>
              </a:spcAft>
              <a:buClr>
                <a:schemeClr val="dk1"/>
              </a:buClr>
              <a:buSzPts val="1600"/>
              <a:buNone/>
              <a:defRPr sz="1800" b="1"/>
            </a:lvl6pPr>
            <a:lvl7pPr marL="3600450" lvl="6" indent="-257175" algn="l">
              <a:spcBef>
                <a:spcPts val="360"/>
              </a:spcBef>
              <a:spcAft>
                <a:spcPts val="0"/>
              </a:spcAft>
              <a:buClr>
                <a:schemeClr val="dk1"/>
              </a:buClr>
              <a:buSzPts val="1600"/>
              <a:buNone/>
              <a:defRPr sz="1800" b="1"/>
            </a:lvl7pPr>
            <a:lvl8pPr marL="4114800" lvl="7" indent="-257175" algn="l">
              <a:spcBef>
                <a:spcPts val="360"/>
              </a:spcBef>
              <a:spcAft>
                <a:spcPts val="0"/>
              </a:spcAft>
              <a:buClr>
                <a:schemeClr val="dk1"/>
              </a:buClr>
              <a:buSzPts val="1600"/>
              <a:buNone/>
              <a:defRPr sz="1800" b="1"/>
            </a:lvl8pPr>
            <a:lvl9pPr marL="4629150" lvl="8" indent="-257175" algn="l">
              <a:spcBef>
                <a:spcPts val="360"/>
              </a:spcBef>
              <a:spcAft>
                <a:spcPts val="0"/>
              </a:spcAft>
              <a:buClr>
                <a:schemeClr val="dk1"/>
              </a:buClr>
              <a:buSzPts val="1600"/>
              <a:buNone/>
              <a:defRPr sz="1800" b="1"/>
            </a:lvl9pPr>
          </a:lstStyle>
          <a:p>
            <a:endParaRPr/>
          </a:p>
        </p:txBody>
      </p:sp>
      <p:sp>
        <p:nvSpPr>
          <p:cNvPr id="52" name="Google Shape;52;p7"/>
          <p:cNvSpPr txBox="1">
            <a:spLocks noGrp="1"/>
          </p:cNvSpPr>
          <p:nvPr>
            <p:ph type="body" idx="4"/>
          </p:nvPr>
        </p:nvSpPr>
        <p:spPr>
          <a:xfrm>
            <a:off x="5225672" y="2174875"/>
            <a:ext cx="4546997" cy="3951288"/>
          </a:xfrm>
          <a:prstGeom prst="rect">
            <a:avLst/>
          </a:prstGeom>
          <a:noFill/>
          <a:ln>
            <a:noFill/>
          </a:ln>
        </p:spPr>
        <p:txBody>
          <a:bodyPr spcFirstLastPara="1" wrap="square" lIns="91425" tIns="45700" rIns="91425" bIns="45700" anchor="t" anchorCtr="0">
            <a:noAutofit/>
          </a:bodyPr>
          <a:lstStyle>
            <a:lvl1pPr marL="514350" lvl="0" indent="-428625" algn="l">
              <a:spcBef>
                <a:spcPts val="540"/>
              </a:spcBef>
              <a:spcAft>
                <a:spcPts val="0"/>
              </a:spcAft>
              <a:buClr>
                <a:schemeClr val="dk1"/>
              </a:buClr>
              <a:buSzPts val="2400"/>
              <a:buChar char="•"/>
              <a:defRPr sz="2700"/>
            </a:lvl1pPr>
            <a:lvl2pPr marL="1028700" lvl="1" indent="-400050" algn="l">
              <a:spcBef>
                <a:spcPts val="450"/>
              </a:spcBef>
              <a:spcAft>
                <a:spcPts val="0"/>
              </a:spcAft>
              <a:buClr>
                <a:schemeClr val="dk1"/>
              </a:buClr>
              <a:buSzPts val="2000"/>
              <a:buChar char="–"/>
              <a:defRPr sz="2250"/>
            </a:lvl2pPr>
            <a:lvl3pPr marL="1543050" lvl="2" indent="-385763" algn="l">
              <a:spcBef>
                <a:spcPts val="405"/>
              </a:spcBef>
              <a:spcAft>
                <a:spcPts val="0"/>
              </a:spcAft>
              <a:buClr>
                <a:schemeClr val="dk1"/>
              </a:buClr>
              <a:buSzPts val="1800"/>
              <a:buChar char="•"/>
              <a:defRPr sz="2025"/>
            </a:lvl3pPr>
            <a:lvl4pPr marL="2057400" lvl="3" indent="-371475" algn="l">
              <a:spcBef>
                <a:spcPts val="360"/>
              </a:spcBef>
              <a:spcAft>
                <a:spcPts val="0"/>
              </a:spcAft>
              <a:buClr>
                <a:schemeClr val="dk1"/>
              </a:buClr>
              <a:buSzPts val="1600"/>
              <a:buChar char="–"/>
              <a:defRPr sz="1800"/>
            </a:lvl4pPr>
            <a:lvl5pPr marL="2571750" lvl="4" indent="-371475" algn="l">
              <a:spcBef>
                <a:spcPts val="360"/>
              </a:spcBef>
              <a:spcAft>
                <a:spcPts val="0"/>
              </a:spcAft>
              <a:buClr>
                <a:schemeClr val="dk1"/>
              </a:buClr>
              <a:buSzPts val="1600"/>
              <a:buChar char="»"/>
              <a:defRPr sz="1800"/>
            </a:lvl5pPr>
            <a:lvl6pPr marL="3086100" lvl="5" indent="-371475" algn="l">
              <a:spcBef>
                <a:spcPts val="360"/>
              </a:spcBef>
              <a:spcAft>
                <a:spcPts val="0"/>
              </a:spcAft>
              <a:buClr>
                <a:schemeClr val="dk1"/>
              </a:buClr>
              <a:buSzPts val="1600"/>
              <a:buChar char="•"/>
              <a:defRPr sz="1800"/>
            </a:lvl6pPr>
            <a:lvl7pPr marL="3600450" lvl="6" indent="-371475" algn="l">
              <a:spcBef>
                <a:spcPts val="360"/>
              </a:spcBef>
              <a:spcAft>
                <a:spcPts val="0"/>
              </a:spcAft>
              <a:buClr>
                <a:schemeClr val="dk1"/>
              </a:buClr>
              <a:buSzPts val="1600"/>
              <a:buChar char="•"/>
              <a:defRPr sz="1800"/>
            </a:lvl7pPr>
            <a:lvl8pPr marL="4114800" lvl="7" indent="-371475" algn="l">
              <a:spcBef>
                <a:spcPts val="360"/>
              </a:spcBef>
              <a:spcAft>
                <a:spcPts val="0"/>
              </a:spcAft>
              <a:buClr>
                <a:schemeClr val="dk1"/>
              </a:buClr>
              <a:buSzPts val="1600"/>
              <a:buChar char="•"/>
              <a:defRPr sz="1800"/>
            </a:lvl8pPr>
            <a:lvl9pPr marL="4629150" lvl="8" indent="-371475" algn="l">
              <a:spcBef>
                <a:spcPts val="360"/>
              </a:spcBef>
              <a:spcAft>
                <a:spcPts val="0"/>
              </a:spcAft>
              <a:buClr>
                <a:schemeClr val="dk1"/>
              </a:buClr>
              <a:buSzPts val="1600"/>
              <a:buChar char="•"/>
              <a:defRPr sz="1800"/>
            </a:lvl9pPr>
          </a:lstStyle>
          <a:p>
            <a:endParaRPr/>
          </a:p>
        </p:txBody>
      </p:sp>
      <p:sp>
        <p:nvSpPr>
          <p:cNvPr id="53" name="Google Shape;53;p7"/>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163164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8395690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514354" y="273049"/>
            <a:ext cx="3384352"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25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4021931" y="273081"/>
            <a:ext cx="5750719" cy="5853113"/>
          </a:xfrm>
          <a:prstGeom prst="rect">
            <a:avLst/>
          </a:prstGeom>
          <a:noFill/>
          <a:ln>
            <a:noFill/>
          </a:ln>
        </p:spPr>
        <p:txBody>
          <a:bodyPr spcFirstLastPara="1" wrap="square" lIns="91425" tIns="45700" rIns="91425" bIns="45700" anchor="t" anchorCtr="0">
            <a:noAutofit/>
          </a:bodyPr>
          <a:lstStyle>
            <a:lvl1pPr marL="514350" lvl="0" indent="-485775" algn="l">
              <a:spcBef>
                <a:spcPts val="720"/>
              </a:spcBef>
              <a:spcAft>
                <a:spcPts val="0"/>
              </a:spcAft>
              <a:buClr>
                <a:schemeClr val="dk1"/>
              </a:buClr>
              <a:buSzPts val="3200"/>
              <a:buChar char="•"/>
              <a:defRPr sz="3600"/>
            </a:lvl1pPr>
            <a:lvl2pPr marL="1028700" lvl="1" indent="-457200" algn="l">
              <a:spcBef>
                <a:spcPts val="630"/>
              </a:spcBef>
              <a:spcAft>
                <a:spcPts val="0"/>
              </a:spcAft>
              <a:buClr>
                <a:schemeClr val="dk1"/>
              </a:buClr>
              <a:buSzPts val="2800"/>
              <a:buChar char="–"/>
              <a:defRPr sz="3150"/>
            </a:lvl2pPr>
            <a:lvl3pPr marL="1543050" lvl="2" indent="-428625" algn="l">
              <a:spcBef>
                <a:spcPts val="540"/>
              </a:spcBef>
              <a:spcAft>
                <a:spcPts val="0"/>
              </a:spcAft>
              <a:buClr>
                <a:schemeClr val="dk1"/>
              </a:buClr>
              <a:buSzPts val="2400"/>
              <a:buChar char="•"/>
              <a:defRPr sz="2700"/>
            </a:lvl3pPr>
            <a:lvl4pPr marL="2057400" lvl="3" indent="-400050" algn="l">
              <a:spcBef>
                <a:spcPts val="450"/>
              </a:spcBef>
              <a:spcAft>
                <a:spcPts val="0"/>
              </a:spcAft>
              <a:buClr>
                <a:schemeClr val="dk1"/>
              </a:buClr>
              <a:buSzPts val="2000"/>
              <a:buChar char="–"/>
              <a:defRPr sz="2250"/>
            </a:lvl4pPr>
            <a:lvl5pPr marL="2571750" lvl="4" indent="-400050" algn="l">
              <a:spcBef>
                <a:spcPts val="450"/>
              </a:spcBef>
              <a:spcAft>
                <a:spcPts val="0"/>
              </a:spcAft>
              <a:buClr>
                <a:schemeClr val="dk1"/>
              </a:buClr>
              <a:buSzPts val="2000"/>
              <a:buChar char="»"/>
              <a:defRPr sz="2250"/>
            </a:lvl5pPr>
            <a:lvl6pPr marL="3086100" lvl="5" indent="-400050" algn="l">
              <a:spcBef>
                <a:spcPts val="450"/>
              </a:spcBef>
              <a:spcAft>
                <a:spcPts val="0"/>
              </a:spcAft>
              <a:buClr>
                <a:schemeClr val="dk1"/>
              </a:buClr>
              <a:buSzPts val="2000"/>
              <a:buChar char="•"/>
              <a:defRPr sz="2250"/>
            </a:lvl6pPr>
            <a:lvl7pPr marL="3600450" lvl="6" indent="-400050" algn="l">
              <a:spcBef>
                <a:spcPts val="450"/>
              </a:spcBef>
              <a:spcAft>
                <a:spcPts val="0"/>
              </a:spcAft>
              <a:buClr>
                <a:schemeClr val="dk1"/>
              </a:buClr>
              <a:buSzPts val="2000"/>
              <a:buChar char="•"/>
              <a:defRPr sz="2250"/>
            </a:lvl7pPr>
            <a:lvl8pPr marL="4114800" lvl="7" indent="-400050" algn="l">
              <a:spcBef>
                <a:spcPts val="450"/>
              </a:spcBef>
              <a:spcAft>
                <a:spcPts val="0"/>
              </a:spcAft>
              <a:buClr>
                <a:schemeClr val="dk1"/>
              </a:buClr>
              <a:buSzPts val="2000"/>
              <a:buChar char="•"/>
              <a:defRPr sz="2250"/>
            </a:lvl8pPr>
            <a:lvl9pPr marL="4629150" lvl="8" indent="-400050" algn="l">
              <a:spcBef>
                <a:spcPts val="450"/>
              </a:spcBef>
              <a:spcAft>
                <a:spcPts val="0"/>
              </a:spcAft>
              <a:buClr>
                <a:schemeClr val="dk1"/>
              </a:buClr>
              <a:buSzPts val="2000"/>
              <a:buChar char="•"/>
              <a:defRPr sz="2250"/>
            </a:lvl9pPr>
          </a:lstStyle>
          <a:p>
            <a:endParaRPr/>
          </a:p>
        </p:txBody>
      </p:sp>
      <p:sp>
        <p:nvSpPr>
          <p:cNvPr id="68" name="Google Shape;68;p10"/>
          <p:cNvSpPr txBox="1">
            <a:spLocks noGrp="1"/>
          </p:cNvSpPr>
          <p:nvPr>
            <p:ph type="body" idx="2"/>
          </p:nvPr>
        </p:nvSpPr>
        <p:spPr>
          <a:xfrm>
            <a:off x="514354" y="1435104"/>
            <a:ext cx="3384352" cy="4691063"/>
          </a:xfrm>
          <a:prstGeom prst="rect">
            <a:avLst/>
          </a:prstGeom>
          <a:noFill/>
          <a:ln>
            <a:noFill/>
          </a:ln>
        </p:spPr>
        <p:txBody>
          <a:bodyPr spcFirstLastPara="1" wrap="square" lIns="91425" tIns="45700" rIns="91425" bIns="45700" anchor="t" anchorCtr="0">
            <a:noAutofit/>
          </a:bodyPr>
          <a:lstStyle>
            <a:lvl1pPr marL="514350" lvl="0" indent="-257175" algn="l">
              <a:spcBef>
                <a:spcPts val="315"/>
              </a:spcBef>
              <a:spcAft>
                <a:spcPts val="0"/>
              </a:spcAft>
              <a:buClr>
                <a:schemeClr val="dk1"/>
              </a:buClr>
              <a:buSzPts val="1400"/>
              <a:buNone/>
              <a:defRPr sz="1575"/>
            </a:lvl1pPr>
            <a:lvl2pPr marL="1028700" lvl="1" indent="-257175" algn="l">
              <a:spcBef>
                <a:spcPts val="270"/>
              </a:spcBef>
              <a:spcAft>
                <a:spcPts val="0"/>
              </a:spcAft>
              <a:buClr>
                <a:schemeClr val="dk1"/>
              </a:buClr>
              <a:buSzPts val="1200"/>
              <a:buNone/>
              <a:defRPr sz="1350"/>
            </a:lvl2pPr>
            <a:lvl3pPr marL="1543050" lvl="2" indent="-257175" algn="l">
              <a:spcBef>
                <a:spcPts val="225"/>
              </a:spcBef>
              <a:spcAft>
                <a:spcPts val="0"/>
              </a:spcAft>
              <a:buClr>
                <a:schemeClr val="dk1"/>
              </a:buClr>
              <a:buSzPts val="1000"/>
              <a:buNone/>
              <a:defRPr sz="1125"/>
            </a:lvl3pPr>
            <a:lvl4pPr marL="2057400" lvl="3" indent="-257175" algn="l">
              <a:spcBef>
                <a:spcPts val="203"/>
              </a:spcBef>
              <a:spcAft>
                <a:spcPts val="0"/>
              </a:spcAft>
              <a:buClr>
                <a:schemeClr val="dk1"/>
              </a:buClr>
              <a:buSzPts val="900"/>
              <a:buNone/>
              <a:defRPr sz="1013"/>
            </a:lvl4pPr>
            <a:lvl5pPr marL="2571750" lvl="4" indent="-257175" algn="l">
              <a:spcBef>
                <a:spcPts val="203"/>
              </a:spcBef>
              <a:spcAft>
                <a:spcPts val="0"/>
              </a:spcAft>
              <a:buClr>
                <a:schemeClr val="dk1"/>
              </a:buClr>
              <a:buSzPts val="900"/>
              <a:buNone/>
              <a:defRPr sz="1013"/>
            </a:lvl5pPr>
            <a:lvl6pPr marL="3086100" lvl="5" indent="-257175" algn="l">
              <a:spcBef>
                <a:spcPts val="203"/>
              </a:spcBef>
              <a:spcAft>
                <a:spcPts val="0"/>
              </a:spcAft>
              <a:buClr>
                <a:schemeClr val="dk1"/>
              </a:buClr>
              <a:buSzPts val="900"/>
              <a:buNone/>
              <a:defRPr sz="1013"/>
            </a:lvl6pPr>
            <a:lvl7pPr marL="3600450" lvl="6" indent="-257175" algn="l">
              <a:spcBef>
                <a:spcPts val="203"/>
              </a:spcBef>
              <a:spcAft>
                <a:spcPts val="0"/>
              </a:spcAft>
              <a:buClr>
                <a:schemeClr val="dk1"/>
              </a:buClr>
              <a:buSzPts val="900"/>
              <a:buNone/>
              <a:defRPr sz="1013"/>
            </a:lvl7pPr>
            <a:lvl8pPr marL="4114800" lvl="7" indent="-257175" algn="l">
              <a:spcBef>
                <a:spcPts val="203"/>
              </a:spcBef>
              <a:spcAft>
                <a:spcPts val="0"/>
              </a:spcAft>
              <a:buClr>
                <a:schemeClr val="dk1"/>
              </a:buClr>
              <a:buSzPts val="900"/>
              <a:buNone/>
              <a:defRPr sz="1013"/>
            </a:lvl8pPr>
            <a:lvl9pPr marL="4629150" lvl="8" indent="-257175" algn="l">
              <a:spcBef>
                <a:spcPts val="203"/>
              </a:spcBef>
              <a:spcAft>
                <a:spcPts val="0"/>
              </a:spcAft>
              <a:buClr>
                <a:schemeClr val="dk1"/>
              </a:buClr>
              <a:buSzPts val="900"/>
              <a:buNone/>
              <a:defRPr sz="1013"/>
            </a:lvl9pPr>
          </a:lstStyle>
          <a:p>
            <a:endParaRPr/>
          </a:p>
        </p:txBody>
      </p:sp>
      <p:sp>
        <p:nvSpPr>
          <p:cNvPr id="69" name="Google Shape;69;p10"/>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8790655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880519" y="-765962"/>
            <a:ext cx="4525963" cy="9258300"/>
          </a:xfrm>
          <a:prstGeom prst="rect">
            <a:avLst/>
          </a:prstGeom>
          <a:noFill/>
          <a:ln>
            <a:noFill/>
          </a:ln>
        </p:spPr>
        <p:txBody>
          <a:bodyPr spcFirstLastPara="1" wrap="square" lIns="91425" tIns="45700" rIns="91425" bIns="45700" anchor="t" anchorCtr="0">
            <a:noAutofit/>
          </a:bodyPr>
          <a:lstStyle>
            <a:lvl1pPr marL="514350" lvl="0" indent="-385763" algn="l">
              <a:spcBef>
                <a:spcPts val="405"/>
              </a:spcBef>
              <a:spcAft>
                <a:spcPts val="0"/>
              </a:spcAft>
              <a:buClr>
                <a:schemeClr val="dk1"/>
              </a:buClr>
              <a:buSzPts val="1800"/>
              <a:buChar char="•"/>
              <a:defRPr/>
            </a:lvl1pPr>
            <a:lvl2pPr marL="1028700" lvl="1" indent="-385763" algn="l">
              <a:spcBef>
                <a:spcPts val="405"/>
              </a:spcBef>
              <a:spcAft>
                <a:spcPts val="0"/>
              </a:spcAft>
              <a:buClr>
                <a:schemeClr val="dk1"/>
              </a:buClr>
              <a:buSzPts val="1800"/>
              <a:buChar char="–"/>
              <a:defRPr/>
            </a:lvl2pPr>
            <a:lvl3pPr marL="1543050" lvl="2" indent="-385763" algn="l">
              <a:spcBef>
                <a:spcPts val="405"/>
              </a:spcBef>
              <a:spcAft>
                <a:spcPts val="0"/>
              </a:spcAft>
              <a:buClr>
                <a:schemeClr val="dk1"/>
              </a:buClr>
              <a:buSzPts val="1800"/>
              <a:buChar char="•"/>
              <a:defRPr/>
            </a:lvl3pPr>
            <a:lvl4pPr marL="2057400" lvl="3" indent="-385763" algn="l">
              <a:spcBef>
                <a:spcPts val="405"/>
              </a:spcBef>
              <a:spcAft>
                <a:spcPts val="0"/>
              </a:spcAft>
              <a:buClr>
                <a:schemeClr val="dk1"/>
              </a:buClr>
              <a:buSzPts val="1800"/>
              <a:buChar char="–"/>
              <a:defRPr/>
            </a:lvl4pPr>
            <a:lvl5pPr marL="2571750" lvl="4" indent="-385763" algn="l">
              <a:spcBef>
                <a:spcPts val="405"/>
              </a:spcBef>
              <a:spcAft>
                <a:spcPts val="0"/>
              </a:spcAft>
              <a:buClr>
                <a:schemeClr val="dk1"/>
              </a:buClr>
              <a:buSzPts val="1800"/>
              <a:buChar char="»"/>
              <a:defRPr/>
            </a:lvl5pPr>
            <a:lvl6pPr marL="3086100" lvl="5" indent="-385763" algn="l">
              <a:spcBef>
                <a:spcPts val="405"/>
              </a:spcBef>
              <a:spcAft>
                <a:spcPts val="0"/>
              </a:spcAft>
              <a:buClr>
                <a:schemeClr val="dk1"/>
              </a:buClr>
              <a:buSzPts val="1800"/>
              <a:buChar char="•"/>
              <a:defRPr/>
            </a:lvl6pPr>
            <a:lvl7pPr marL="3600450" lvl="6" indent="-385763" algn="l">
              <a:spcBef>
                <a:spcPts val="405"/>
              </a:spcBef>
              <a:spcAft>
                <a:spcPts val="0"/>
              </a:spcAft>
              <a:buClr>
                <a:schemeClr val="dk1"/>
              </a:buClr>
              <a:buSzPts val="1800"/>
              <a:buChar char="•"/>
              <a:defRPr/>
            </a:lvl7pPr>
            <a:lvl8pPr marL="4114800" lvl="7" indent="-385763" algn="l">
              <a:spcBef>
                <a:spcPts val="405"/>
              </a:spcBef>
              <a:spcAft>
                <a:spcPts val="0"/>
              </a:spcAft>
              <a:buClr>
                <a:schemeClr val="dk1"/>
              </a:buClr>
              <a:buSzPts val="1800"/>
              <a:buChar char="•"/>
              <a:defRPr/>
            </a:lvl8pPr>
            <a:lvl9pPr marL="4629150" lvl="8" indent="-385763" algn="l">
              <a:spcBef>
                <a:spcPts val="40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5060569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689600" y="2043143"/>
            <a:ext cx="5851525" cy="23145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74725" y="-185707"/>
            <a:ext cx="5851525" cy="6772275"/>
          </a:xfrm>
          <a:prstGeom prst="rect">
            <a:avLst/>
          </a:prstGeom>
          <a:noFill/>
          <a:ln>
            <a:noFill/>
          </a:ln>
        </p:spPr>
        <p:txBody>
          <a:bodyPr spcFirstLastPara="1" wrap="square" lIns="91425" tIns="45700" rIns="91425" bIns="45700" anchor="t" anchorCtr="0">
            <a:noAutofit/>
          </a:bodyPr>
          <a:lstStyle>
            <a:lvl1pPr marL="514350" lvl="0" indent="-385763" algn="l">
              <a:spcBef>
                <a:spcPts val="405"/>
              </a:spcBef>
              <a:spcAft>
                <a:spcPts val="0"/>
              </a:spcAft>
              <a:buClr>
                <a:schemeClr val="dk1"/>
              </a:buClr>
              <a:buSzPts val="1800"/>
              <a:buChar char="•"/>
              <a:defRPr/>
            </a:lvl1pPr>
            <a:lvl2pPr marL="1028700" lvl="1" indent="-385763" algn="l">
              <a:spcBef>
                <a:spcPts val="405"/>
              </a:spcBef>
              <a:spcAft>
                <a:spcPts val="0"/>
              </a:spcAft>
              <a:buClr>
                <a:schemeClr val="dk1"/>
              </a:buClr>
              <a:buSzPts val="1800"/>
              <a:buChar char="–"/>
              <a:defRPr/>
            </a:lvl2pPr>
            <a:lvl3pPr marL="1543050" lvl="2" indent="-385763" algn="l">
              <a:spcBef>
                <a:spcPts val="405"/>
              </a:spcBef>
              <a:spcAft>
                <a:spcPts val="0"/>
              </a:spcAft>
              <a:buClr>
                <a:schemeClr val="dk1"/>
              </a:buClr>
              <a:buSzPts val="1800"/>
              <a:buChar char="•"/>
              <a:defRPr/>
            </a:lvl3pPr>
            <a:lvl4pPr marL="2057400" lvl="3" indent="-385763" algn="l">
              <a:spcBef>
                <a:spcPts val="405"/>
              </a:spcBef>
              <a:spcAft>
                <a:spcPts val="0"/>
              </a:spcAft>
              <a:buClr>
                <a:schemeClr val="dk1"/>
              </a:buClr>
              <a:buSzPts val="1800"/>
              <a:buChar char="–"/>
              <a:defRPr/>
            </a:lvl4pPr>
            <a:lvl5pPr marL="2571750" lvl="4" indent="-385763" algn="l">
              <a:spcBef>
                <a:spcPts val="405"/>
              </a:spcBef>
              <a:spcAft>
                <a:spcPts val="0"/>
              </a:spcAft>
              <a:buClr>
                <a:schemeClr val="dk1"/>
              </a:buClr>
              <a:buSzPts val="1800"/>
              <a:buChar char="»"/>
              <a:defRPr/>
            </a:lvl5pPr>
            <a:lvl6pPr marL="3086100" lvl="5" indent="-385763" algn="l">
              <a:spcBef>
                <a:spcPts val="405"/>
              </a:spcBef>
              <a:spcAft>
                <a:spcPts val="0"/>
              </a:spcAft>
              <a:buClr>
                <a:schemeClr val="dk1"/>
              </a:buClr>
              <a:buSzPts val="1800"/>
              <a:buChar char="•"/>
              <a:defRPr/>
            </a:lvl6pPr>
            <a:lvl7pPr marL="3600450" lvl="6" indent="-385763" algn="l">
              <a:spcBef>
                <a:spcPts val="405"/>
              </a:spcBef>
              <a:spcAft>
                <a:spcPts val="0"/>
              </a:spcAft>
              <a:buClr>
                <a:schemeClr val="dk1"/>
              </a:buClr>
              <a:buSzPts val="1800"/>
              <a:buChar char="•"/>
              <a:defRPr/>
            </a:lvl7pPr>
            <a:lvl8pPr marL="4114800" lvl="7" indent="-385763" algn="l">
              <a:spcBef>
                <a:spcPts val="405"/>
              </a:spcBef>
              <a:spcAft>
                <a:spcPts val="0"/>
              </a:spcAft>
              <a:buClr>
                <a:schemeClr val="dk1"/>
              </a:buClr>
              <a:buSzPts val="1800"/>
              <a:buChar char="•"/>
              <a:defRPr/>
            </a:lvl8pPr>
            <a:lvl9pPr marL="4629150" lvl="8" indent="-385763" algn="l">
              <a:spcBef>
                <a:spcPts val="40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1926239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Tree>
    <p:extLst>
      <p:ext uri="{BB962C8B-B14F-4D97-AF65-F5344CB8AC3E}">
        <p14:creationId xmlns:p14="http://schemas.microsoft.com/office/powerpoint/2010/main" val="23020318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Tree>
    <p:extLst>
      <p:ext uri="{BB962C8B-B14F-4D97-AF65-F5344CB8AC3E}">
        <p14:creationId xmlns:p14="http://schemas.microsoft.com/office/powerpoint/2010/main" val="4058669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02248" y="365128"/>
            <a:ext cx="8559864"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02249" y="1825627"/>
            <a:ext cx="8559865" cy="4763711"/>
          </a:xfrm>
        </p:spPr>
        <p:txBody>
          <a:bodyPr/>
          <a:lstStyle>
            <a:lvl1pPr>
              <a:defRPr sz="3039">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0038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7526486" y="-2813628"/>
            <a:ext cx="2862654"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701875" y="1709741"/>
            <a:ext cx="7221897" cy="2852737"/>
          </a:xfrm>
        </p:spPr>
        <p:txBody>
          <a:bodyPr anchor="b">
            <a:normAutofit/>
          </a:bodyPr>
          <a:lstStyle>
            <a:lvl1pPr>
              <a:defRPr sz="455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701873" y="4589466"/>
            <a:ext cx="8872538" cy="1500187"/>
          </a:xfrm>
        </p:spPr>
        <p:txBody>
          <a:bodyPr/>
          <a:lstStyle>
            <a:lvl1pPr marL="0" indent="0">
              <a:buNone/>
              <a:defRPr sz="2025">
                <a:solidFill>
                  <a:schemeClr val="tx1">
                    <a:tint val="75000"/>
                  </a:schemeClr>
                </a:solidFill>
              </a:defRPr>
            </a:lvl1pPr>
            <a:lvl2pPr marL="385812" indent="0">
              <a:buNone/>
              <a:defRPr sz="1688">
                <a:solidFill>
                  <a:schemeClr val="tx1">
                    <a:tint val="75000"/>
                  </a:schemeClr>
                </a:solidFill>
              </a:defRPr>
            </a:lvl2pPr>
            <a:lvl3pPr marL="771626" indent="0">
              <a:buNone/>
              <a:defRPr sz="1519">
                <a:solidFill>
                  <a:schemeClr val="tx1">
                    <a:tint val="75000"/>
                  </a:schemeClr>
                </a:solidFill>
              </a:defRPr>
            </a:lvl3pPr>
            <a:lvl4pPr marL="1157439" indent="0">
              <a:buNone/>
              <a:defRPr sz="1350">
                <a:solidFill>
                  <a:schemeClr val="tx1">
                    <a:tint val="75000"/>
                  </a:schemeClr>
                </a:solidFill>
              </a:defRPr>
            </a:lvl4pPr>
            <a:lvl5pPr marL="1543252" indent="0">
              <a:buNone/>
              <a:defRPr sz="1350">
                <a:solidFill>
                  <a:schemeClr val="tx1">
                    <a:tint val="75000"/>
                  </a:schemeClr>
                </a:solidFill>
              </a:defRPr>
            </a:lvl5pPr>
            <a:lvl6pPr marL="1929065" indent="0">
              <a:buNone/>
              <a:defRPr sz="1350">
                <a:solidFill>
                  <a:schemeClr val="tx1">
                    <a:tint val="75000"/>
                  </a:schemeClr>
                </a:solidFill>
              </a:defRPr>
            </a:lvl6pPr>
            <a:lvl7pPr marL="2314878" indent="0">
              <a:buNone/>
              <a:defRPr sz="1350">
                <a:solidFill>
                  <a:schemeClr val="tx1">
                    <a:tint val="75000"/>
                  </a:schemeClr>
                </a:solidFill>
              </a:defRPr>
            </a:lvl7pPr>
            <a:lvl8pPr marL="2700692" indent="0">
              <a:buNone/>
              <a:defRPr sz="1350">
                <a:solidFill>
                  <a:schemeClr val="tx1">
                    <a:tint val="75000"/>
                  </a:schemeClr>
                </a:solidFill>
              </a:defRPr>
            </a:lvl8pPr>
            <a:lvl9pPr marL="3086505" indent="0">
              <a:buNone/>
              <a:defRPr sz="135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415920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294293" y="365128"/>
            <a:ext cx="8553917" cy="1325563"/>
          </a:xfrm>
        </p:spPr>
        <p:txBody>
          <a:bodyPr/>
          <a:lstStyle>
            <a:lvl1pPr>
              <a:defRPr b="1"/>
            </a:lvl1p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294295" y="1825627"/>
            <a:ext cx="4227058"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4665642" y="1825627"/>
            <a:ext cx="4182569"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511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462" y="2281073"/>
            <a:ext cx="8872538"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799" y="1627575"/>
            <a:ext cx="51435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685822" y="2027679"/>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000922255"/>
      </p:ext>
    </p:extLst>
  </p:cSld>
  <p:clrMapOvr>
    <a:masterClrMapping/>
  </p:clrMapOvr>
  <p:extLst mod="1">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771571" rtl="0" eaLnBrk="1" fontAlgn="base" latinLnBrk="0" hangingPunct="1">
              <a:lnSpc>
                <a:spcPct val="90000"/>
              </a:lnSpc>
              <a:spcBef>
                <a:spcPts val="844"/>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Tree>
    <p:extLst>
      <p:ext uri="{BB962C8B-B14F-4D97-AF65-F5344CB8AC3E}">
        <p14:creationId xmlns:p14="http://schemas.microsoft.com/office/powerpoint/2010/main" val="18811370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32161" y="3230089"/>
            <a:ext cx="3916607" cy="1131846"/>
          </a:xfrm>
          <a:prstGeom prst="rect">
            <a:avLst/>
          </a:prstGeom>
        </p:spPr>
        <p:txBody>
          <a:bodyPr vert="horz" lIns="77153" tIns="38576" rIns="77153" bIns="3857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771571" rtl="0" eaLnBrk="1" fontAlgn="base" latinLnBrk="0" hangingPunct="1">
              <a:lnSpc>
                <a:spcPct val="90000"/>
              </a:lnSpc>
              <a:spcBef>
                <a:spcPts val="844"/>
              </a:spcBef>
              <a:spcAft>
                <a:spcPct val="0"/>
              </a:spcAft>
              <a:buClrTx/>
              <a:buSzTx/>
              <a:buFont typeface="Arial" panose="020B0604020202020204" pitchFamily="34" charset="0"/>
              <a:buNone/>
              <a:tabLst/>
              <a:defRPr/>
            </a:pPr>
            <a:endParaRPr kumimoji="0" lang="en-US" sz="3714"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4684827" y="1122365"/>
            <a:ext cx="5249551" cy="2695493"/>
          </a:xfrm>
        </p:spPr>
        <p:txBody>
          <a:bodyPr anchor="b">
            <a:normAutofit/>
          </a:bodyPr>
          <a:lstStyle>
            <a:lvl1pPr algn="ctr">
              <a:defRPr sz="4050" b="1">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4684828" y="4361935"/>
            <a:ext cx="5249550" cy="1928362"/>
          </a:xfrm>
        </p:spPr>
        <p:txBody>
          <a:bodyPr>
            <a:normAutofit/>
          </a:bodyPr>
          <a:lstStyle>
            <a:lvl1pPr marL="0" indent="0" algn="ctr">
              <a:buNone/>
              <a:defRPr sz="2700">
                <a:solidFill>
                  <a:schemeClr val="tx1"/>
                </a:solidFill>
                <a:latin typeface="Arial Narrow" panose="020B0606020202030204" pitchFamily="34" charset="0"/>
              </a:defRPr>
            </a:lvl1pPr>
            <a:lvl2pPr marL="385812" indent="0" algn="ctr">
              <a:buNone/>
              <a:defRPr sz="1688"/>
            </a:lvl2pPr>
            <a:lvl3pPr marL="771626" indent="0" algn="ctr">
              <a:buNone/>
              <a:defRPr sz="1519"/>
            </a:lvl3pPr>
            <a:lvl4pPr marL="1157439" indent="0" algn="ctr">
              <a:buNone/>
              <a:defRPr sz="1350"/>
            </a:lvl4pPr>
            <a:lvl5pPr marL="1543252" indent="0" algn="ctr">
              <a:buNone/>
              <a:defRPr sz="1350"/>
            </a:lvl5pPr>
            <a:lvl6pPr marL="1929065" indent="0" algn="ctr">
              <a:buNone/>
              <a:defRPr sz="1350"/>
            </a:lvl6pPr>
            <a:lvl7pPr marL="2314878" indent="0" algn="ctr">
              <a:buNone/>
              <a:defRPr sz="1350"/>
            </a:lvl7pPr>
            <a:lvl8pPr marL="2700692" indent="0" algn="ctr">
              <a:buNone/>
              <a:defRPr sz="1350"/>
            </a:lvl8pPr>
            <a:lvl9pPr marL="3086505" indent="0" algn="ctr">
              <a:buNone/>
              <a:defRPr sz="1350"/>
            </a:lvl9pPr>
          </a:lstStyle>
          <a:p>
            <a:r>
              <a:rPr lang="en-US" dirty="0"/>
              <a:t>Click to edit Master subtitle style</a:t>
            </a:r>
          </a:p>
        </p:txBody>
      </p:sp>
    </p:spTree>
    <p:extLst>
      <p:ext uri="{BB962C8B-B14F-4D97-AF65-F5344CB8AC3E}">
        <p14:creationId xmlns:p14="http://schemas.microsoft.com/office/powerpoint/2010/main" val="31812302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02248" y="365128"/>
            <a:ext cx="8559864"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02249" y="1825627"/>
            <a:ext cx="8559865" cy="4763711"/>
          </a:xfrm>
        </p:spPr>
        <p:txBody>
          <a:bodyPr/>
          <a:lstStyle>
            <a:lvl1pPr>
              <a:defRPr sz="3039">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7883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7526486" y="-2813628"/>
            <a:ext cx="2862654"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701875" y="1709741"/>
            <a:ext cx="7221897" cy="2852737"/>
          </a:xfrm>
        </p:spPr>
        <p:txBody>
          <a:bodyPr anchor="b">
            <a:normAutofit/>
          </a:bodyPr>
          <a:lstStyle>
            <a:lvl1pPr>
              <a:defRPr sz="455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701873" y="4589466"/>
            <a:ext cx="8872538" cy="1500187"/>
          </a:xfrm>
        </p:spPr>
        <p:txBody>
          <a:bodyPr/>
          <a:lstStyle>
            <a:lvl1pPr marL="0" indent="0">
              <a:buNone/>
              <a:defRPr sz="2025">
                <a:solidFill>
                  <a:schemeClr val="tx1">
                    <a:tint val="75000"/>
                  </a:schemeClr>
                </a:solidFill>
              </a:defRPr>
            </a:lvl1pPr>
            <a:lvl2pPr marL="385812" indent="0">
              <a:buNone/>
              <a:defRPr sz="1688">
                <a:solidFill>
                  <a:schemeClr val="tx1">
                    <a:tint val="75000"/>
                  </a:schemeClr>
                </a:solidFill>
              </a:defRPr>
            </a:lvl2pPr>
            <a:lvl3pPr marL="771626" indent="0">
              <a:buNone/>
              <a:defRPr sz="1519">
                <a:solidFill>
                  <a:schemeClr val="tx1">
                    <a:tint val="75000"/>
                  </a:schemeClr>
                </a:solidFill>
              </a:defRPr>
            </a:lvl3pPr>
            <a:lvl4pPr marL="1157439" indent="0">
              <a:buNone/>
              <a:defRPr sz="1350">
                <a:solidFill>
                  <a:schemeClr val="tx1">
                    <a:tint val="75000"/>
                  </a:schemeClr>
                </a:solidFill>
              </a:defRPr>
            </a:lvl4pPr>
            <a:lvl5pPr marL="1543252" indent="0">
              <a:buNone/>
              <a:defRPr sz="1350">
                <a:solidFill>
                  <a:schemeClr val="tx1">
                    <a:tint val="75000"/>
                  </a:schemeClr>
                </a:solidFill>
              </a:defRPr>
            </a:lvl5pPr>
            <a:lvl6pPr marL="1929065" indent="0">
              <a:buNone/>
              <a:defRPr sz="1350">
                <a:solidFill>
                  <a:schemeClr val="tx1">
                    <a:tint val="75000"/>
                  </a:schemeClr>
                </a:solidFill>
              </a:defRPr>
            </a:lvl6pPr>
            <a:lvl7pPr marL="2314878" indent="0">
              <a:buNone/>
              <a:defRPr sz="1350">
                <a:solidFill>
                  <a:schemeClr val="tx1">
                    <a:tint val="75000"/>
                  </a:schemeClr>
                </a:solidFill>
              </a:defRPr>
            </a:lvl7pPr>
            <a:lvl8pPr marL="2700692" indent="0">
              <a:buNone/>
              <a:defRPr sz="1350">
                <a:solidFill>
                  <a:schemeClr val="tx1">
                    <a:tint val="75000"/>
                  </a:schemeClr>
                </a:solidFill>
              </a:defRPr>
            </a:lvl8pPr>
            <a:lvl9pPr marL="3086505" indent="0">
              <a:buNone/>
              <a:defRPr sz="135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86409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8915230" y="51742"/>
            <a:ext cx="1420885"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9686880" y="-315098"/>
            <a:ext cx="827737"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294293" y="365128"/>
            <a:ext cx="8553917" cy="1325563"/>
          </a:xfrm>
        </p:spPr>
        <p:txBody>
          <a:bodyPr/>
          <a:lstStyle>
            <a:lvl1pPr>
              <a:defRPr b="1"/>
            </a:lvl1p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294295" y="1825627"/>
            <a:ext cx="4227058"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4665642" y="1825627"/>
            <a:ext cx="4182569"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30445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8915230" y="51742"/>
            <a:ext cx="1420885" cy="4285801"/>
          </a:xfrm>
          <a:prstGeom prst="diamond">
            <a:avLst/>
          </a:prstGeom>
          <a:solidFill>
            <a:srgbClr val="A6A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9686880" y="-315098"/>
            <a:ext cx="827737" cy="2496696"/>
          </a:xfrm>
          <a:prstGeom prst="diamond">
            <a:avLst/>
          </a:prstGeom>
          <a:solidFill>
            <a:srgbClr val="992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icture Placeholder 4">
            <a:extLst>
              <a:ext uri="{FF2B5EF4-FFF2-40B4-BE49-F238E27FC236}">
                <a16:creationId xmlns:a16="http://schemas.microsoft.com/office/drawing/2014/main" id="{5BF509D0-DA23-4769-8BB1-98ACF23628F9}"/>
              </a:ext>
            </a:extLst>
          </p:cNvPr>
          <p:cNvSpPr>
            <a:spLocks noGrp="1"/>
          </p:cNvSpPr>
          <p:nvPr>
            <p:ph type="pic" sz="quarter" idx="10"/>
          </p:nvPr>
        </p:nvSpPr>
        <p:spPr>
          <a:xfrm>
            <a:off x="1" y="0"/>
            <a:ext cx="3918670" cy="6858000"/>
          </a:xfrm>
        </p:spPr>
        <p:txBody>
          <a:bodyPr/>
          <a:lstStyle/>
          <a:p>
            <a:endParaRPr lang="en-US"/>
          </a:p>
        </p:txBody>
      </p:sp>
      <p:sp>
        <p:nvSpPr>
          <p:cNvPr id="10" name="Title 1">
            <a:extLst>
              <a:ext uri="{FF2B5EF4-FFF2-40B4-BE49-F238E27FC236}">
                <a16:creationId xmlns:a16="http://schemas.microsoft.com/office/drawing/2014/main" id="{9EC06274-2D97-47F5-9C6D-9A677DCE17D9}"/>
              </a:ext>
            </a:extLst>
          </p:cNvPr>
          <p:cNvSpPr>
            <a:spLocks noGrp="1"/>
          </p:cNvSpPr>
          <p:nvPr>
            <p:ph type="title"/>
          </p:nvPr>
        </p:nvSpPr>
        <p:spPr>
          <a:xfrm>
            <a:off x="3996639" y="365128"/>
            <a:ext cx="4879374" cy="1325563"/>
          </a:xfrm>
        </p:spPr>
        <p:txBody>
          <a:bodyPr/>
          <a:lstStyle/>
          <a:p>
            <a:r>
              <a:rPr lang="en-US" dirty="0"/>
              <a:t>Click to edit Master title style</a:t>
            </a:r>
          </a:p>
        </p:txBody>
      </p:sp>
      <p:sp>
        <p:nvSpPr>
          <p:cNvPr id="11" name="Content Placeholder 2">
            <a:extLst>
              <a:ext uri="{FF2B5EF4-FFF2-40B4-BE49-F238E27FC236}">
                <a16:creationId xmlns:a16="http://schemas.microsoft.com/office/drawing/2014/main" id="{66C14B9D-55EC-4B91-AA28-C207507C0E48}"/>
              </a:ext>
            </a:extLst>
          </p:cNvPr>
          <p:cNvSpPr>
            <a:spLocks noGrp="1"/>
          </p:cNvSpPr>
          <p:nvPr>
            <p:ph idx="1"/>
          </p:nvPr>
        </p:nvSpPr>
        <p:spPr>
          <a:xfrm>
            <a:off x="3996639" y="1825627"/>
            <a:ext cx="4879374" cy="4763711"/>
          </a:xfrm>
        </p:spPr>
        <p:txBody>
          <a:bodyPr>
            <a:normAutofit/>
          </a:bodyPr>
          <a:lstStyle>
            <a:lvl1pPr>
              <a:defRPr sz="2700">
                <a:latin typeface="Arial" panose="020B0604020202020204" pitchFamily="34" charset="0"/>
                <a:cs typeface="Arial" panose="020B0604020202020204" pitchFamily="34" charset="0"/>
              </a:defRPr>
            </a:lvl1pPr>
            <a:lvl2pPr>
              <a:defRPr sz="2363">
                <a:latin typeface="Arial" panose="020B0604020202020204" pitchFamily="34" charset="0"/>
                <a:cs typeface="Arial" panose="020B0604020202020204" pitchFamily="34" charset="0"/>
              </a:defRPr>
            </a:lvl2pPr>
            <a:lvl3pPr>
              <a:defRPr sz="2025">
                <a:latin typeface="Arial" panose="020B0604020202020204" pitchFamily="34" charset="0"/>
                <a:cs typeface="Arial" panose="020B0604020202020204" pitchFamily="34" charset="0"/>
              </a:defRPr>
            </a:lvl3pPr>
            <a:lvl4pPr>
              <a:defRPr sz="1688">
                <a:latin typeface="Arial" panose="020B0604020202020204" pitchFamily="34" charset="0"/>
                <a:cs typeface="Arial" panose="020B0604020202020204" pitchFamily="34" charset="0"/>
              </a:defRPr>
            </a:lvl4pPr>
            <a:lvl5pPr>
              <a:defRPr sz="1688">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43109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EDC833-2E45-8B40-8E0C-7A6A62D18C8F}"/>
              </a:ext>
            </a:extLst>
          </p:cNvPr>
          <p:cNvSpPr/>
          <p:nvPr userDrawn="1"/>
        </p:nvSpPr>
        <p:spPr>
          <a:xfrm>
            <a:off x="0" y="910374"/>
            <a:ext cx="10287000" cy="897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6169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fld id="{288B3A81-704B-4E6C-8054-48F308662049}" type="datetime1">
              <a:rPr kumimoji="0" lang="en-US" sz="211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7/8/2024</a:t>
            </a:fld>
            <a:endParaRPr kumimoji="0" lang="en-US" sz="211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771571" rtl="0" eaLnBrk="0" fontAlgn="base" latinLnBrk="0" hangingPunct="0">
              <a:lnSpc>
                <a:spcPct val="100000"/>
              </a:lnSpc>
              <a:spcBef>
                <a:spcPct val="0"/>
              </a:spcBef>
              <a:spcAft>
                <a:spcPct val="0"/>
              </a:spcAft>
              <a:buClrTx/>
              <a:buSzTx/>
              <a:buFontTx/>
              <a:buNone/>
              <a:tabLst/>
              <a:defRPr/>
            </a:pPr>
            <a:fld id="{B6F15528-21DE-4FAA-801E-634DDDAF4B2B}" type="slidenum">
              <a:rPr kumimoji="0" lang="en-US" sz="211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771571" rtl="0" eaLnBrk="0" fontAlgn="base" latinLnBrk="0" hangingPunct="0">
                <a:lnSpc>
                  <a:spcPct val="100000"/>
                </a:lnSpc>
                <a:spcBef>
                  <a:spcPct val="0"/>
                </a:spcBef>
                <a:spcAft>
                  <a:spcPct val="0"/>
                </a:spcAft>
                <a:buClrTx/>
                <a:buSzTx/>
                <a:buFontTx/>
                <a:buNone/>
                <a:tabLst/>
                <a:defRPr/>
              </a:pPr>
              <a:t>‹#›</a:t>
            </a:fld>
            <a:endParaRPr kumimoji="0" lang="en-US" sz="211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3398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p>
            <a:r>
              <a:rPr lang="en-US"/>
              <a:t>Click to edit Master title style</a:t>
            </a:r>
          </a:p>
        </p:txBody>
      </p:sp>
      <p:sp>
        <p:nvSpPr>
          <p:cNvPr id="3" name="Chart Placeholder 2"/>
          <p:cNvSpPr>
            <a:spLocks noGrp="1"/>
          </p:cNvSpPr>
          <p:nvPr>
            <p:ph type="chart" idx="1"/>
          </p:nvPr>
        </p:nvSpPr>
        <p:spPr>
          <a:xfrm>
            <a:off x="514350" y="1600202"/>
            <a:ext cx="9258300" cy="4525963"/>
          </a:xfrm>
        </p:spPr>
        <p:txBody>
          <a:bodyPr/>
          <a:lstStyle/>
          <a:p>
            <a:pPr lvl="0"/>
            <a:endParaRPr lang="en-US" noProof="0"/>
          </a:p>
        </p:txBody>
      </p:sp>
      <p:sp>
        <p:nvSpPr>
          <p:cNvPr id="4" name="Rectangle 4">
            <a:extLst>
              <a:ext uri="{FF2B5EF4-FFF2-40B4-BE49-F238E27FC236}">
                <a16:creationId xmlns:a16="http://schemas.microsoft.com/office/drawing/2014/main" id="{EABD7F43-3B9B-43AF-A8AC-CDE20CF572C6}"/>
              </a:ext>
            </a:extLst>
          </p:cNvPr>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Rectangle 5">
            <a:extLst>
              <a:ext uri="{FF2B5EF4-FFF2-40B4-BE49-F238E27FC236}">
                <a16:creationId xmlns:a16="http://schemas.microsoft.com/office/drawing/2014/main" id="{1CDEFE0D-D8BA-4919-8D75-EFC393F17530}"/>
              </a:ext>
            </a:extLst>
          </p:cNvPr>
          <p:cNvSpPr>
            <a:spLocks noGrp="1" noChangeArrowheads="1"/>
          </p:cNvSpPr>
          <p:nvPr>
            <p:ph type="ftr" sz="quarter" idx="11"/>
          </p:nvPr>
        </p:nvSpPr>
        <p:spPr>
          <a:ln/>
        </p:spPr>
        <p:txBody>
          <a:bodyPr/>
          <a:lstStyle>
            <a:lvl1pPr>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Rectangle 6">
            <a:extLst>
              <a:ext uri="{FF2B5EF4-FFF2-40B4-BE49-F238E27FC236}">
                <a16:creationId xmlns:a16="http://schemas.microsoft.com/office/drawing/2014/main" id="{29FE17CF-39E1-4F23-B954-A2D9374C0EF5}"/>
              </a:ext>
            </a:extLst>
          </p:cNvPr>
          <p:cNvSpPr>
            <a:spLocks noGrp="1" noChangeArrowheads="1"/>
          </p:cNvSpPr>
          <p:nvPr>
            <p:ph type="sldNum" sz="quarter" idx="12"/>
          </p:nvPr>
        </p:nvSpPr>
        <p:spPr>
          <a:ln/>
        </p:spPr>
        <p:txBody>
          <a:bodyPr/>
          <a:lstStyle>
            <a:lvl1pPr>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fld id="{17B3856F-0007-41C2-A199-B9572FF8C360}" type="slidenum">
              <a:rPr kumimoji="0" lang="en-US" altLang="en-US" sz="211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a:t>
            </a:fld>
            <a:endParaRPr kumimoji="0" lang="en-US" altLang="en-US" sz="211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320014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Date Placeholder 2"/>
          <p:cNvSpPr>
            <a:spLocks noGrp="1"/>
          </p:cNvSpPr>
          <p:nvPr>
            <p:ph type="dt" sz="half" idx="10"/>
          </p:nvPr>
        </p:nvSpPr>
        <p:spPr/>
        <p:txBody>
          <a:bodyPr/>
          <a:lstStyle/>
          <a:p>
            <a:pPr marL="0" marR="0" lvl="0" indent="0" algn="l" defTabSz="771571" rtl="0" eaLnBrk="0" fontAlgn="base" latinLnBrk="0" hangingPunct="0">
              <a:lnSpc>
                <a:spcPct val="100000"/>
              </a:lnSpc>
              <a:spcBef>
                <a:spcPct val="0"/>
              </a:spcBef>
              <a:spcAft>
                <a:spcPct val="0"/>
              </a:spcAft>
              <a:buClrTx/>
              <a:buSzTx/>
              <a:buFontTx/>
              <a:buNone/>
              <a:tabLst/>
              <a:defRPr/>
            </a:pPr>
            <a:fld id="{23A271A1-F6D6-438B-A432-4747EE7ECD40}" type="datetimeFigureOut">
              <a:rPr kumimoji="0" lang="en-US" sz="2110" b="0" i="0" u="none" strike="noStrike" kern="1200" cap="none" spc="0" normalizeH="0" baseline="0" noProof="0" smtClean="0">
                <a:ln>
                  <a:noFill/>
                </a:ln>
                <a:solidFill>
                  <a:srgbClr val="073E87"/>
                </a:solidFill>
                <a:effectLst/>
                <a:uLnTx/>
                <a:uFillTx/>
                <a:latin typeface="Tw Cen MT"/>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7/8/2024</a:t>
            </a:fld>
            <a:endParaRPr kumimoji="0" lang="en-US" sz="2110" b="0" i="0" u="none" strike="noStrike" kern="1200" cap="none" spc="0" normalizeH="0" baseline="0" noProof="0">
              <a:ln>
                <a:noFill/>
              </a:ln>
              <a:solidFill>
                <a:srgbClr val="073E87"/>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2110" b="0" i="0" u="none" strike="noStrike" kern="1200" cap="none" spc="0" normalizeH="0" baseline="0" noProof="0">
              <a:ln>
                <a:noFill/>
              </a:ln>
              <a:solidFill>
                <a:srgbClr val="073E87"/>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marL="0" marR="0" lvl="0" indent="0" algn="l" defTabSz="771571" rtl="0" eaLnBrk="0" fontAlgn="base" latinLnBrk="0" hangingPunct="0">
              <a:lnSpc>
                <a:spcPct val="100000"/>
              </a:lnSpc>
              <a:spcBef>
                <a:spcPct val="0"/>
              </a:spcBef>
              <a:spcAft>
                <a:spcPct val="0"/>
              </a:spcAft>
              <a:buClrTx/>
              <a:buSzTx/>
              <a:buFontTx/>
              <a:buNone/>
              <a:tabLst/>
              <a:defRPr/>
            </a:pPr>
            <a:fld id="{F0C94032-CD4C-4C25-B0C2-CEC720522D92}" type="slidenum">
              <a:rPr kumimoji="0" lang="en-US" sz="2110" b="0" i="0" u="none" strike="noStrike" kern="1200" cap="none" spc="0" normalizeH="0" baseline="0" noProof="0" smtClean="0">
                <a:ln>
                  <a:noFill/>
                </a:ln>
                <a:solidFill>
                  <a:srgbClr val="FFFFFF"/>
                </a:solidFill>
                <a:effectLst/>
                <a:uLnTx/>
                <a:uFillTx/>
                <a:latin typeface="Tw Cen MT"/>
                <a:ea typeface="+mn-ea"/>
                <a:cs typeface="+mn-cs"/>
              </a:rPr>
              <a:pPr marL="0" marR="0" lvl="0" indent="0" algn="l" defTabSz="771571" rtl="0" eaLnBrk="0" fontAlgn="base" latinLnBrk="0" hangingPunct="0">
                <a:lnSpc>
                  <a:spcPct val="100000"/>
                </a:lnSpc>
                <a:spcBef>
                  <a:spcPct val="0"/>
                </a:spcBef>
                <a:spcAft>
                  <a:spcPct val="0"/>
                </a:spcAft>
                <a:buClrTx/>
                <a:buSzTx/>
                <a:buFontTx/>
                <a:buNone/>
                <a:tabLst/>
                <a:defRPr/>
              </a:pPr>
              <a:t>‹#›</a:t>
            </a:fld>
            <a:endParaRPr kumimoji="0" lang="en-US" sz="2110" b="0" i="0" u="none" strike="noStrike" kern="1200" cap="none" spc="0" normalizeH="0" baseline="0" noProof="0" dirty="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1753906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172218" y="2057413"/>
            <a:ext cx="3787029"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6"/>
          <p:cNvSpPr>
            <a:spLocks noGrp="1"/>
          </p:cNvSpPr>
          <p:nvPr>
            <p:ph type="chart" sz="quarter" idx="12" hasCustomPrompt="1"/>
          </p:nvPr>
        </p:nvSpPr>
        <p:spPr>
          <a:xfrm>
            <a:off x="685816" y="2057429"/>
            <a:ext cx="5273874"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cxnSp>
        <p:nvCxnSpPr>
          <p:cNvPr id="12" name="Straight Connector 11"/>
          <p:cNvCxnSpPr/>
          <p:nvPr userDrawn="1"/>
        </p:nvCxnSpPr>
        <p:spPr>
          <a:xfrm>
            <a:off x="685811" y="1688045"/>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866196299"/>
      </p:ext>
    </p:extLst>
  </p:cSld>
  <p:clrMapOvr>
    <a:masterClrMapping/>
  </p:clrMapOvr>
  <p:extLst mod="1">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9"/>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19"/>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719"/>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719"/>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5829691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046255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4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2000"/>
            </a:lvl1pPr>
            <a:lvl2pPr marL="439398" indent="0">
              <a:buNone/>
              <a:defRPr sz="1800"/>
            </a:lvl2pPr>
            <a:lvl3pPr marL="878798" indent="0">
              <a:buNone/>
              <a:defRPr sz="1600"/>
            </a:lvl3pPr>
            <a:lvl4pPr marL="1318348" indent="0">
              <a:buNone/>
              <a:defRPr sz="1400"/>
            </a:lvl4pPr>
            <a:lvl5pPr marL="1757856" indent="0">
              <a:buNone/>
              <a:defRPr sz="1400"/>
            </a:lvl5pPr>
            <a:lvl6pPr marL="2197320" indent="0">
              <a:buNone/>
              <a:defRPr sz="1400"/>
            </a:lvl6pPr>
            <a:lvl7pPr marL="2636795" indent="0">
              <a:buNone/>
              <a:defRPr sz="1400"/>
            </a:lvl7pPr>
            <a:lvl8pPr marL="3076270" indent="0">
              <a:buNone/>
              <a:defRPr sz="1400"/>
            </a:lvl8pPr>
            <a:lvl9pPr marL="351572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255576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7"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398519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577076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64989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545136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2"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8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72" y="1435104"/>
            <a:ext cx="3384550" cy="46910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803892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4"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4" y="612775"/>
            <a:ext cx="6172200" cy="4114800"/>
          </a:xfrm>
        </p:spPr>
        <p:txBody>
          <a:bodyPr/>
          <a:lstStyle>
            <a:lvl1pPr marL="0" indent="0">
              <a:buNone/>
              <a:defRPr sz="3200"/>
            </a:lvl1pPr>
            <a:lvl2pPr marL="439398" indent="0">
              <a:buNone/>
              <a:defRPr sz="2800"/>
            </a:lvl2pPr>
            <a:lvl3pPr marL="878798" indent="0">
              <a:buNone/>
              <a:defRPr sz="2400"/>
            </a:lvl3pPr>
            <a:lvl4pPr marL="1318348" indent="0">
              <a:buNone/>
              <a:defRPr sz="2000"/>
            </a:lvl4pPr>
            <a:lvl5pPr marL="1757856" indent="0">
              <a:buNone/>
              <a:defRPr sz="2000"/>
            </a:lvl5pPr>
            <a:lvl6pPr marL="2197320" indent="0">
              <a:buNone/>
              <a:defRPr sz="2000"/>
            </a:lvl6pPr>
            <a:lvl7pPr marL="2636795" indent="0">
              <a:buNone/>
              <a:defRPr sz="2000"/>
            </a:lvl7pPr>
            <a:lvl8pPr marL="3076270" indent="0">
              <a:buNone/>
              <a:defRPr sz="2000"/>
            </a:lvl8pPr>
            <a:lvl9pPr marL="3515729" indent="0">
              <a:buNone/>
              <a:defRPr sz="2000"/>
            </a:lvl9pPr>
          </a:lstStyle>
          <a:p>
            <a:pPr lvl="0"/>
            <a:endParaRPr lang="en-US" noProof="0"/>
          </a:p>
        </p:txBody>
      </p:sp>
      <p:sp>
        <p:nvSpPr>
          <p:cNvPr id="4" name="Text Placeholder 3"/>
          <p:cNvSpPr>
            <a:spLocks noGrp="1"/>
          </p:cNvSpPr>
          <p:nvPr>
            <p:ph type="body" sz="half" idx="2"/>
          </p:nvPr>
        </p:nvSpPr>
        <p:spPr>
          <a:xfrm>
            <a:off x="2016124" y="5368705"/>
            <a:ext cx="6172200" cy="8048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37512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3150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hart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157089" y="2281073"/>
            <a:ext cx="3787029"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14" y="1627593"/>
            <a:ext cx="3931282"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2" hasCustomPrompt="1"/>
          </p:nvPr>
        </p:nvSpPr>
        <p:spPr>
          <a:xfrm>
            <a:off x="685816" y="2281303"/>
            <a:ext cx="5273874"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727274584"/>
      </p:ext>
    </p:extLst>
  </p:cSld>
  <p:clrMapOvr>
    <a:masterClrMapping/>
  </p:clrMapOvr>
  <p:extLst mod="1">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30" y="228603"/>
            <a:ext cx="2314576"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4"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773010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133492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75"/>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63229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7" y="18866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7" y="40488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341685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7" y="1885975"/>
            <a:ext cx="4524377"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888972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
        <p:nvSpPr>
          <p:cNvPr id="5" name="TextBox 4"/>
          <p:cNvSpPr txBox="1"/>
          <p:nvPr userDrawn="1"/>
        </p:nvSpPr>
        <p:spPr>
          <a:xfrm>
            <a:off x="9546914" y="6548050"/>
            <a:ext cx="576321" cy="2540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6E449CF-6AD1-488A-B8A3-F81B5971330C}" type="slidenum">
              <a:rPr kumimoji="0" lang="en-US" sz="1051" b="0" i="0" u="none" strike="noStrike" kern="1200" cap="none" spc="0" normalizeH="0" baseline="0" noProof="0" smtClean="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51"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531" y="6614746"/>
            <a:ext cx="455536" cy="164663"/>
          </a:xfrm>
          <a:prstGeom prst="rect">
            <a:avLst/>
          </a:prstGeom>
        </p:spPr>
      </p:pic>
      <p:sp>
        <p:nvSpPr>
          <p:cNvPr id="4" name="TextBox 3"/>
          <p:cNvSpPr txBox="1"/>
          <p:nvPr userDrawn="1"/>
        </p:nvSpPr>
        <p:spPr>
          <a:xfrm>
            <a:off x="105488" y="6575892"/>
            <a:ext cx="167324"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433911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727"/>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xfrm>
            <a:off x="3543300" y="6229727"/>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xfrm>
            <a:off x="7429500" y="6229727"/>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0BF5E58-87EF-47BD-B85A-73D7F2A5432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213004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C27EC00-89B5-49E8-99D0-20ABDBB3CA1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0367707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79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682" indent="0">
              <a:buNone/>
              <a:defRPr sz="1800"/>
            </a:lvl2pPr>
            <a:lvl3pPr marL="905364" indent="0">
              <a:buNone/>
              <a:defRPr sz="1600"/>
            </a:lvl3pPr>
            <a:lvl4pPr marL="1358044" indent="0">
              <a:buNone/>
              <a:defRPr sz="1400"/>
            </a:lvl4pPr>
            <a:lvl5pPr marL="1810666" indent="0">
              <a:buNone/>
              <a:defRPr sz="1400"/>
            </a:lvl5pPr>
            <a:lvl6pPr marL="2263258" indent="0">
              <a:buNone/>
              <a:defRPr sz="1400"/>
            </a:lvl6pPr>
            <a:lvl7pPr marL="2715868" indent="0">
              <a:buNone/>
              <a:defRPr sz="1400"/>
            </a:lvl7pPr>
            <a:lvl8pPr marL="3168472" indent="0">
              <a:buNone/>
              <a:defRPr sz="1400"/>
            </a:lvl8pPr>
            <a:lvl9pPr marL="362108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4534804-1870-4ECD-925C-E4555204D45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8270789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29"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03A7D70-22BC-4EEF-A179-D88A13976AFD}"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348078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hart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6157089" y="2281073"/>
            <a:ext cx="3787029" cy="396737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799" y="1627575"/>
            <a:ext cx="51435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2" hasCustomPrompt="1"/>
          </p:nvPr>
        </p:nvSpPr>
        <p:spPr>
          <a:xfrm>
            <a:off x="685816" y="2281303"/>
            <a:ext cx="5273874" cy="3867151"/>
          </a:xfrm>
        </p:spPr>
        <p:txBody>
          <a:bodyPr/>
          <a:lstStyle>
            <a:lvl1pPr marL="0" indent="0">
              <a:buNone/>
              <a:defRPr baseline="0">
                <a:solidFill>
                  <a:schemeClr val="tx1">
                    <a:lumMod val="75000"/>
                    <a:lumOff val="25000"/>
                  </a:schemeClr>
                </a:solidFill>
              </a:defRPr>
            </a:lvl1pPr>
          </a:lstStyle>
          <a:p>
            <a:r>
              <a:rPr lang="en-US" dirty="0"/>
              <a:t>Insert chart, after insertion, select chart and assign black or grey as font color (all text will become black or grey)</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442885272"/>
      </p:ext>
    </p:extLst>
  </p:cSld>
  <p:clrMapOvr>
    <a:masterClrMapping/>
  </p:clrMapOvr>
  <p:extLst mod="1">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8390939-18B9-4CBB-8DB8-17739E1D1031}"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7772008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8432835-483C-47EF-94B6-AFDBBFA5BB6C}"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0985236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3EF0FC-ABA4-4CD8-AE7D-7EDD7363BDD5}"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1863215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CB2EFD1-A6F3-4C4E-9866-E1CE6201624E}"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9621614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682" indent="0">
              <a:buNone/>
              <a:defRPr sz="2800"/>
            </a:lvl2pPr>
            <a:lvl3pPr marL="905364" indent="0">
              <a:buNone/>
              <a:defRPr sz="2400"/>
            </a:lvl3pPr>
            <a:lvl4pPr marL="1358044" indent="0">
              <a:buNone/>
              <a:defRPr sz="2000"/>
            </a:lvl4pPr>
            <a:lvl5pPr marL="1810666" indent="0">
              <a:buNone/>
              <a:defRPr sz="2000"/>
            </a:lvl5pPr>
            <a:lvl6pPr marL="2263258" indent="0">
              <a:buNone/>
              <a:defRPr sz="2000"/>
            </a:lvl6pPr>
            <a:lvl7pPr marL="2715868" indent="0">
              <a:buNone/>
              <a:defRPr sz="2000"/>
            </a:lvl7pPr>
            <a:lvl8pPr marL="3168472" indent="0">
              <a:buNone/>
              <a:defRPr sz="2000"/>
            </a:lvl8pPr>
            <a:lvl9pPr marL="3621088" indent="0">
              <a:buNone/>
              <a:defRPr sz="2000"/>
            </a:lvl9pPr>
          </a:lstStyle>
          <a:p>
            <a:pPr lvl="0"/>
            <a:endParaRPr lang="en-US" noProof="0"/>
          </a:p>
        </p:txBody>
      </p:sp>
      <p:sp>
        <p:nvSpPr>
          <p:cNvPr id="4" name="Text Placeholder 3"/>
          <p:cNvSpPr>
            <a:spLocks noGrp="1"/>
          </p:cNvSpPr>
          <p:nvPr>
            <p:ph type="body" sz="half" idx="2"/>
          </p:nvPr>
        </p:nvSpPr>
        <p:spPr>
          <a:xfrm>
            <a:off x="2016125" y="5367715"/>
            <a:ext cx="6172200" cy="8048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F2D1BD0-DA0F-4BD6-B264-B666CC051737}"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284884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2DC692E-4685-4213-885F-01D1F1336794}"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6742789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9C38E9-F875-4453-87FA-9151935DB802}"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6936604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DABAFF6-207A-49EA-AA1E-8CDC7A5B5A26}"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7830971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B1609EB-B3E1-4906-9CAE-A684AD3FFF18}"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1957981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29"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1ADFF7-4E59-4A97-A545-96FE81D0A52A}"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629792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5329679" y="2063320"/>
            <a:ext cx="4614454"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711517" y="1688045"/>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3879" y="2057420"/>
            <a:ext cx="5107781" cy="3614737"/>
          </a:xfrm>
        </p:spPr>
        <p:txBody>
          <a:bodyPr/>
          <a:lstStyle>
            <a:lvl1pPr>
              <a:defRPr/>
            </a:lvl1pPr>
          </a:lstStyle>
          <a:p>
            <a:r>
              <a:rPr lang="en-US" dirty="0"/>
              <a:t>You may need to send the picture to back after inserting</a:t>
            </a:r>
          </a:p>
        </p:txBody>
      </p:sp>
      <p:sp>
        <p:nvSpPr>
          <p:cNvPr id="7"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061338152"/>
      </p:ext>
    </p:extLst>
  </p:cSld>
  <p:clrMapOvr>
    <a:masterClrMapping/>
  </p:clrMapOvr>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8FCD6-40E5-49EA-9DA4-301704D52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8209C-CE34-40EA-A964-3992ACBF9140}"/>
              </a:ext>
            </a:extLst>
          </p:cNvPr>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8C8B86-E94B-4E12-8C86-D9E8FFA2C459}"/>
              </a:ext>
            </a:extLst>
          </p:cNvPr>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3A9084-6D65-4935-91A0-B7494C390E4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319AE9B1-9FB9-443D-AB7F-24A7B81E7C38}"/>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CE268725-5345-41FB-8938-3C96D9F7988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47782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F811-6963-4231-A89F-21C8D9AEFC66}"/>
              </a:ext>
            </a:extLst>
          </p:cNvPr>
          <p:cNvSpPr>
            <a:spLocks noGrp="1"/>
          </p:cNvSpPr>
          <p:nvPr>
            <p:ph type="title"/>
          </p:nvPr>
        </p:nvSpPr>
        <p:spPr>
          <a:xfrm>
            <a:off x="2401917" y="355601"/>
            <a:ext cx="7168476"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E1C3F-E6DA-44F4-A244-E62CF5915297}"/>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4" name="Content Placeholder 3">
            <a:extLst>
              <a:ext uri="{FF2B5EF4-FFF2-40B4-BE49-F238E27FC236}">
                <a16:creationId xmlns:a16="http://schemas.microsoft.com/office/drawing/2014/main" id="{CC2BE227-02C8-42A1-BDED-428FEE34C29D}"/>
              </a:ext>
            </a:extLst>
          </p:cNvPr>
          <p:cNvSpPr>
            <a:spLocks noGrp="1"/>
          </p:cNvSpPr>
          <p:nvPr>
            <p:ph sz="half" idx="2"/>
          </p:nvPr>
        </p:nvSpPr>
        <p:spPr>
          <a:xfrm>
            <a:off x="708571"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BDABE-0423-4F44-BD1C-167C1EA23D40}"/>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Edit Master text styles</a:t>
            </a:r>
          </a:p>
        </p:txBody>
      </p:sp>
      <p:sp>
        <p:nvSpPr>
          <p:cNvPr id="6" name="Content Placeholder 5">
            <a:extLst>
              <a:ext uri="{FF2B5EF4-FFF2-40B4-BE49-F238E27FC236}">
                <a16:creationId xmlns:a16="http://schemas.microsoft.com/office/drawing/2014/main" id="{540AFC1B-148E-4CC7-AA99-EC67CC24E7D1}"/>
              </a:ext>
            </a:extLst>
          </p:cNvPr>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942E27-21D6-4F05-94F4-537B14C617A5}"/>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a:extLst>
              <a:ext uri="{FF2B5EF4-FFF2-40B4-BE49-F238E27FC236}">
                <a16:creationId xmlns:a16="http://schemas.microsoft.com/office/drawing/2014/main" id="{5C553B48-46B2-47C4-9708-8B934F38DD69}"/>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a:extLst>
              <a:ext uri="{FF2B5EF4-FFF2-40B4-BE49-F238E27FC236}">
                <a16:creationId xmlns:a16="http://schemas.microsoft.com/office/drawing/2014/main" id="{B5E18FC2-642A-4007-811C-74D466AD8CE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1702858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8AD8-BEB5-419F-8D3F-41748BAE4973}"/>
              </a:ext>
            </a:extLst>
          </p:cNvPr>
          <p:cNvSpPr>
            <a:spLocks noGrp="1"/>
          </p:cNvSpPr>
          <p:nvPr>
            <p:ph type="title"/>
          </p:nvPr>
        </p:nvSpPr>
        <p:spPr>
          <a:xfrm>
            <a:off x="4025032" y="365126"/>
            <a:ext cx="555473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5BB34D1-E561-4653-ACE9-0EC3963625D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159373-3998-45A2-8837-7DA2DAC9415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C7E20CF4-8B96-4404-9333-B6D50F912648}"/>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E6E67373-1DA8-47BA-B322-5DCB05971BF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0213922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639B-07B0-40FD-84B1-F235B2FEEA28}"/>
              </a:ext>
            </a:extLst>
          </p:cNvPr>
          <p:cNvSpPr>
            <a:spLocks noGrp="1"/>
          </p:cNvSpPr>
          <p:nvPr>
            <p:ph type="ctrTitle"/>
          </p:nvPr>
        </p:nvSpPr>
        <p:spPr>
          <a:xfrm>
            <a:off x="1285875" y="1122363"/>
            <a:ext cx="7715250" cy="2387600"/>
          </a:xfrm>
        </p:spPr>
        <p:txBody>
          <a:bodyPr anchor="b"/>
          <a:lstStyle>
            <a:lvl1pPr algn="ctr">
              <a:defRPr sz="5063"/>
            </a:lvl1pPr>
          </a:lstStyle>
          <a:p>
            <a:r>
              <a:rPr lang="en-US"/>
              <a:t>Click to edit Master title style</a:t>
            </a:r>
          </a:p>
        </p:txBody>
      </p:sp>
      <p:sp>
        <p:nvSpPr>
          <p:cNvPr id="3" name="Subtitle 2">
            <a:extLst>
              <a:ext uri="{FF2B5EF4-FFF2-40B4-BE49-F238E27FC236}">
                <a16:creationId xmlns:a16="http://schemas.microsoft.com/office/drawing/2014/main" id="{4CBFF67F-943A-45D6-B9C3-6E7EDB9D849E}"/>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p>
        </p:txBody>
      </p:sp>
      <p:sp>
        <p:nvSpPr>
          <p:cNvPr id="4" name="Date Placeholder 3">
            <a:extLst>
              <a:ext uri="{FF2B5EF4-FFF2-40B4-BE49-F238E27FC236}">
                <a16:creationId xmlns:a16="http://schemas.microsoft.com/office/drawing/2014/main" id="{85642FA7-36C5-4046-B806-B348570EED31}"/>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40017BBC-6A9F-4B70-9624-2990D0DBBAFA}"/>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5F877024-EE46-41BA-9711-C92F96C5537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42321820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D92BAF0-2906-4B27-A5E6-0E406EF196E9}" type="slidenum">
              <a:rPr kumimoji="0" lang="en-US" sz="1013" b="0" i="0" u="none" strike="noStrike" kern="1200" cap="none" spc="0" normalizeH="0" baseline="0" noProof="0">
                <a:ln>
                  <a:noFill/>
                </a:ln>
                <a:solidFill>
                  <a:srgbClr val="5E574E"/>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srgbClr val="5E574E"/>
              </a:solidFill>
              <a:effectLst/>
              <a:uLnTx/>
              <a:uFillTx/>
              <a:latin typeface="Garamond" pitchFamily="18" charset="0"/>
              <a:ea typeface="+mn-ea"/>
              <a:cs typeface="+mn-cs"/>
            </a:endParaRPr>
          </a:p>
        </p:txBody>
      </p:sp>
    </p:spTree>
    <p:extLst>
      <p:ext uri="{BB962C8B-B14F-4D97-AF65-F5344CB8AC3E}">
        <p14:creationId xmlns:p14="http://schemas.microsoft.com/office/powerpoint/2010/main" val="22095795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1"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695"/>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3" y="6230695"/>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695"/>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602978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473917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6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39884" indent="0">
              <a:buNone/>
              <a:defRPr sz="1800"/>
            </a:lvl2pPr>
            <a:lvl3pPr marL="879770" indent="0">
              <a:buNone/>
              <a:defRPr sz="1600"/>
            </a:lvl3pPr>
            <a:lvl4pPr marL="1319773" indent="0">
              <a:buNone/>
              <a:defRPr sz="1400"/>
            </a:lvl4pPr>
            <a:lvl5pPr marL="1759759" indent="0">
              <a:buNone/>
              <a:defRPr sz="1400"/>
            </a:lvl5pPr>
            <a:lvl6pPr marL="2199696" indent="0">
              <a:buNone/>
              <a:defRPr sz="1400"/>
            </a:lvl6pPr>
            <a:lvl7pPr marL="2639646" indent="0">
              <a:buNone/>
              <a:defRPr sz="1400"/>
            </a:lvl7pPr>
            <a:lvl8pPr marL="3079591" indent="0">
              <a:buNone/>
              <a:defRPr sz="1400"/>
            </a:lvl8pPr>
            <a:lvl9pPr marL="35195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487932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6"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200"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45256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39884" indent="0">
              <a:buNone/>
              <a:defRPr sz="2000" b="1"/>
            </a:lvl2pPr>
            <a:lvl3pPr marL="879770" indent="0">
              <a:buNone/>
              <a:defRPr sz="1800" b="1"/>
            </a:lvl3pPr>
            <a:lvl4pPr marL="1319773" indent="0">
              <a:buNone/>
              <a:defRPr sz="1600" b="1"/>
            </a:lvl4pPr>
            <a:lvl5pPr marL="1759759" indent="0">
              <a:buNone/>
              <a:defRPr sz="1600" b="1"/>
            </a:lvl5pPr>
            <a:lvl6pPr marL="2199696" indent="0">
              <a:buNone/>
              <a:defRPr sz="1600" b="1"/>
            </a:lvl6pPr>
            <a:lvl7pPr marL="2639646" indent="0">
              <a:buNone/>
              <a:defRPr sz="1600" b="1"/>
            </a:lvl7pPr>
            <a:lvl8pPr marL="3079591" indent="0">
              <a:buNone/>
              <a:defRPr sz="1600" b="1"/>
            </a:lvl8pPr>
            <a:lvl9pPr marL="351953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884" indent="0">
              <a:buNone/>
              <a:defRPr sz="2000" b="1"/>
            </a:lvl2pPr>
            <a:lvl3pPr marL="879770" indent="0">
              <a:buNone/>
              <a:defRPr sz="1800" b="1"/>
            </a:lvl3pPr>
            <a:lvl4pPr marL="1319773" indent="0">
              <a:buNone/>
              <a:defRPr sz="1600" b="1"/>
            </a:lvl4pPr>
            <a:lvl5pPr marL="1759759" indent="0">
              <a:buNone/>
              <a:defRPr sz="1600" b="1"/>
            </a:lvl5pPr>
            <a:lvl6pPr marL="2199696" indent="0">
              <a:buNone/>
              <a:defRPr sz="1600" b="1"/>
            </a:lvl6pPr>
            <a:lvl7pPr marL="2639646" indent="0">
              <a:buNone/>
              <a:defRPr sz="1600" b="1"/>
            </a:lvl7pPr>
            <a:lvl8pPr marL="3079591" indent="0">
              <a:buNone/>
              <a:defRPr sz="1600" b="1"/>
            </a:lvl8pPr>
            <a:lvl9pPr marL="35195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93429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5329679" y="2281040"/>
            <a:ext cx="4614454"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14" y="1627593"/>
            <a:ext cx="3931282" cy="276999"/>
          </a:xfrm>
          <a:noFill/>
        </p:spPr>
        <p:txBody>
          <a:bodyPr vert="horz" wrap="square" lIns="0" tIns="0" rIns="0" bIns="0" rtlCol="0" anchor="t" anchorCtr="0">
            <a:spAutoFit/>
          </a:bodyPr>
          <a:lstStyle>
            <a:lvl1pPr>
              <a:defRPr lang="en-US" sz="1800" b="1" dirty="0">
                <a:solidFill>
                  <a:schemeClr val="tx2"/>
                </a:solidFill>
              </a:defRPr>
            </a:lvl1pPr>
          </a:lstStyle>
          <a:p>
            <a:pPr marL="0" lvl="0" indent="0" defTabSz="457110">
              <a:buNone/>
            </a:pPr>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3879" y="2281251"/>
            <a:ext cx="5107781" cy="3614737"/>
          </a:xfrm>
        </p:spPr>
        <p:txBody>
          <a:bodyPr/>
          <a:lstStyle>
            <a:lvl1pPr>
              <a:defRPr/>
            </a:lvl1pPr>
          </a:lstStyle>
          <a:p>
            <a:r>
              <a:rPr lang="en-US" dirty="0"/>
              <a:t>You may need to send the picture to back after inserting</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574386298"/>
      </p:ext>
    </p:extLst>
  </p:cSld>
  <p:clrMapOvr>
    <a:masterClrMapping/>
  </p:clrMapOvr>
  <p:extLst mod="1">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588863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681723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8"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8" y="273575"/>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8" y="1435104"/>
            <a:ext cx="3384550" cy="4691063"/>
          </a:xfrm>
        </p:spPr>
        <p:txBody>
          <a:bodyPr/>
          <a:lstStyle>
            <a:lvl1pPr marL="0" indent="0">
              <a:buNone/>
              <a:defRPr sz="1400"/>
            </a:lvl1pPr>
            <a:lvl2pPr marL="439884" indent="0">
              <a:buNone/>
              <a:defRPr sz="1200"/>
            </a:lvl2pPr>
            <a:lvl3pPr marL="879770" indent="0">
              <a:buNone/>
              <a:defRPr sz="1000"/>
            </a:lvl3pPr>
            <a:lvl4pPr marL="1319773" indent="0">
              <a:buNone/>
              <a:defRPr sz="800"/>
            </a:lvl4pPr>
            <a:lvl5pPr marL="1759759" indent="0">
              <a:buNone/>
              <a:defRPr sz="800"/>
            </a:lvl5pPr>
            <a:lvl6pPr marL="2199696" indent="0">
              <a:buNone/>
              <a:defRPr sz="800"/>
            </a:lvl6pPr>
            <a:lvl7pPr marL="2639646" indent="0">
              <a:buNone/>
              <a:defRPr sz="800"/>
            </a:lvl7pPr>
            <a:lvl8pPr marL="3079591" indent="0">
              <a:buNone/>
              <a:defRPr sz="800"/>
            </a:lvl8pPr>
            <a:lvl9pPr marL="3519536"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277484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45"/>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39884" indent="0">
              <a:buNone/>
              <a:defRPr sz="2800"/>
            </a:lvl2pPr>
            <a:lvl3pPr marL="879770" indent="0">
              <a:buNone/>
              <a:defRPr sz="2400"/>
            </a:lvl3pPr>
            <a:lvl4pPr marL="1319773" indent="0">
              <a:buNone/>
              <a:defRPr sz="2000"/>
            </a:lvl4pPr>
            <a:lvl5pPr marL="1759759" indent="0">
              <a:buNone/>
              <a:defRPr sz="2000"/>
            </a:lvl5pPr>
            <a:lvl6pPr marL="2199696" indent="0">
              <a:buNone/>
              <a:defRPr sz="2000"/>
            </a:lvl6pPr>
            <a:lvl7pPr marL="2639646" indent="0">
              <a:buNone/>
              <a:defRPr sz="2000"/>
            </a:lvl7pPr>
            <a:lvl8pPr marL="3079591" indent="0">
              <a:buNone/>
              <a:defRPr sz="2000"/>
            </a:lvl8pPr>
            <a:lvl9pPr marL="3519536" indent="0">
              <a:buNone/>
              <a:defRPr sz="2000"/>
            </a:lvl9pPr>
          </a:lstStyle>
          <a:p>
            <a:pPr lvl="0"/>
            <a:endParaRPr lang="en-US" noProof="0"/>
          </a:p>
        </p:txBody>
      </p:sp>
      <p:sp>
        <p:nvSpPr>
          <p:cNvPr id="4" name="Text Placeholder 3"/>
          <p:cNvSpPr>
            <a:spLocks noGrp="1"/>
          </p:cNvSpPr>
          <p:nvPr>
            <p:ph type="body" sz="half" idx="2"/>
          </p:nvPr>
        </p:nvSpPr>
        <p:spPr>
          <a:xfrm>
            <a:off x="2016125" y="5368683"/>
            <a:ext cx="6172200" cy="804863"/>
          </a:xfrm>
        </p:spPr>
        <p:txBody>
          <a:bodyPr/>
          <a:lstStyle>
            <a:lvl1pPr marL="0" indent="0">
              <a:buNone/>
              <a:defRPr sz="1400"/>
            </a:lvl1pPr>
            <a:lvl2pPr marL="439884" indent="0">
              <a:buNone/>
              <a:defRPr sz="1200"/>
            </a:lvl2pPr>
            <a:lvl3pPr marL="879770" indent="0">
              <a:buNone/>
              <a:defRPr sz="1000"/>
            </a:lvl3pPr>
            <a:lvl4pPr marL="1319773" indent="0">
              <a:buNone/>
              <a:defRPr sz="800"/>
            </a:lvl4pPr>
            <a:lvl5pPr marL="1759759" indent="0">
              <a:buNone/>
              <a:defRPr sz="800"/>
            </a:lvl5pPr>
            <a:lvl6pPr marL="2199696" indent="0">
              <a:buNone/>
              <a:defRPr sz="800"/>
            </a:lvl6pPr>
            <a:lvl7pPr marL="2639646" indent="0">
              <a:buNone/>
              <a:defRPr sz="800"/>
            </a:lvl7pPr>
            <a:lvl8pPr marL="3079591" indent="0">
              <a:buNone/>
              <a:defRPr sz="800"/>
            </a:lvl8pPr>
            <a:lvl9pPr marL="3519536"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4110519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8224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981272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4295924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949376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6"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200" y="1886616"/>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200" y="404881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946964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6"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200"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7086073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10" name="Text Placeholder 9"/>
          <p:cNvSpPr>
            <a:spLocks noGrp="1"/>
          </p:cNvSpPr>
          <p:nvPr>
            <p:ph type="body" sz="quarter" idx="11"/>
          </p:nvPr>
        </p:nvSpPr>
        <p:spPr>
          <a:xfrm>
            <a:off x="685800" y="1627575"/>
            <a:ext cx="5143500" cy="400073"/>
          </a:xfrm>
          <a:solidFill>
            <a:schemeClr val="tx2"/>
          </a:solidFill>
        </p:spPr>
        <p:txBody>
          <a:bodyPr wrap="square" lIns="137130" tIns="91422" rIns="91422" bIns="91422" rtlCol="0">
            <a:spAutoFit/>
          </a:bodyPr>
          <a:lstStyle>
            <a:lvl1pPr marL="0" indent="0">
              <a:buNone/>
              <a:defRPr lang="en-US" sz="1400" b="1" dirty="0">
                <a:solidFill>
                  <a:schemeClr val="bg1"/>
                </a:solidFill>
              </a:defRPr>
            </a:lvl1pPr>
          </a:lstStyle>
          <a:p>
            <a:pPr marL="0" lvl="0" defTabSz="457110"/>
            <a:r>
              <a:rPr lang="en-US" dirty="0"/>
              <a:t>Click to edit Master text styles</a:t>
            </a:r>
          </a:p>
        </p:txBody>
      </p:sp>
      <p:cxnSp>
        <p:nvCxnSpPr>
          <p:cNvPr id="11" name="Straight Connector 10"/>
          <p:cNvCxnSpPr/>
          <p:nvPr userDrawn="1"/>
        </p:nvCxnSpPr>
        <p:spPr>
          <a:xfrm>
            <a:off x="685811" y="2027679"/>
            <a:ext cx="923258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13879" y="2281251"/>
            <a:ext cx="5107781" cy="3614737"/>
          </a:xfrm>
        </p:spPr>
        <p:txBody>
          <a:bodyPr/>
          <a:lstStyle>
            <a:lvl1pPr>
              <a:defRPr/>
            </a:lvl1pPr>
          </a:lstStyle>
          <a:p>
            <a:r>
              <a:rPr lang="en-US" dirty="0"/>
              <a:t>You may need to send the picture to back after inserting</a:t>
            </a:r>
          </a:p>
        </p:txBody>
      </p:sp>
      <p:sp>
        <p:nvSpPr>
          <p:cNvPr id="12" name="Content Placeholder 2"/>
          <p:cNvSpPr>
            <a:spLocks noGrp="1"/>
          </p:cNvSpPr>
          <p:nvPr>
            <p:ph idx="1"/>
          </p:nvPr>
        </p:nvSpPr>
        <p:spPr>
          <a:xfrm>
            <a:off x="5329679" y="2281040"/>
            <a:ext cx="4614454" cy="3684341"/>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p:cNvSpPr>
            <a:spLocks noGrp="1"/>
          </p:cNvSpPr>
          <p:nvPr>
            <p:ph sz="quarter" idx="13"/>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530398090"/>
      </p:ext>
    </p:extLst>
  </p:cSld>
  <p:clrMapOvr>
    <a:masterClrMapping/>
  </p:clrMapOvr>
  <p:extLst mod="1">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28"/>
          <p:cNvSpPr txBox="1">
            <a:spLocks noChangeArrowheads="1"/>
          </p:cNvSpPr>
          <p:nvPr/>
        </p:nvSpPr>
        <p:spPr bwMode="auto">
          <a:xfrm>
            <a:off x="8851901" y="6186488"/>
            <a:ext cx="171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34" charset="0"/>
                <a:ea typeface="+mn-ea"/>
                <a:cs typeface="+mn-cs"/>
              </a:rPr>
              <a:t>Closing</a:t>
            </a:r>
          </a:p>
        </p:txBody>
      </p:sp>
      <p:sp>
        <p:nvSpPr>
          <p:cNvPr id="5" name="Rectangle 1029">
            <a:hlinkClick r:id="" action="ppaction://noaction"/>
          </p:cNvPr>
          <p:cNvSpPr>
            <a:spLocks noChangeArrowheads="1"/>
          </p:cNvSpPr>
          <p:nvPr/>
        </p:nvSpPr>
        <p:spPr bwMode="auto">
          <a:xfrm>
            <a:off x="955834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Rectangle 1030">
            <a:hlinkClick r:id="" action="ppaction://noaction"/>
          </p:cNvPr>
          <p:cNvSpPr>
            <a:spLocks noChangeArrowheads="1"/>
          </p:cNvSpPr>
          <p:nvPr/>
        </p:nvSpPr>
        <p:spPr bwMode="auto">
          <a:xfrm>
            <a:off x="9772650" y="5410204"/>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Rectangle 1031">
            <a:hlinkClick r:id="rId2" action="ppaction://hlinksldjump"/>
          </p:cNvPr>
          <p:cNvSpPr>
            <a:spLocks noChangeArrowheads="1"/>
          </p:cNvSpPr>
          <p:nvPr/>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8" name="Picture 1033"/>
          <p:cNvPicPr>
            <a:picLocks noChangeAspect="1" noChangeArrowheads="1"/>
          </p:cNvPicPr>
          <p:nvPr/>
        </p:nvPicPr>
        <p:blipFill>
          <a:blip r:embed="rId3">
            <a:extLst>
              <a:ext uri="{28A0092B-C50C-407E-A947-70E740481C1C}">
                <a14:useLocalDpi xmlns:a14="http://schemas.microsoft.com/office/drawing/2010/main" val="0"/>
              </a:ext>
            </a:extLst>
          </a:blip>
          <a:srcRect l="25000" t="26042" r="24374" b="58333"/>
          <a:stretch>
            <a:fillRect/>
          </a:stretch>
        </p:blipFill>
        <p:spPr bwMode="auto">
          <a:xfrm>
            <a:off x="0" y="6096000"/>
            <a:ext cx="1028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4" descr="C:\Documents and Settings\7994\Desktop\Hlogo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228604"/>
            <a:ext cx="27051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0" name="Rectangle 1026"/>
          <p:cNvSpPr>
            <a:spLocks noGrp="1" noChangeArrowheads="1"/>
          </p:cNvSpPr>
          <p:nvPr>
            <p:ph type="ctrTitle"/>
          </p:nvPr>
        </p:nvSpPr>
        <p:spPr>
          <a:xfrm>
            <a:off x="762000" y="3276600"/>
            <a:ext cx="7772400" cy="685800"/>
          </a:xfrm>
          <a:solidFill>
            <a:schemeClr val="bg1"/>
          </a:solidFill>
        </p:spPr>
        <p:txBody>
          <a:bodyPr/>
          <a:lstStyle>
            <a:lvl1pPr algn="r">
              <a:defRPr sz="2500">
                <a:solidFill>
                  <a:schemeClr val="tx1"/>
                </a:solidFill>
              </a:defRPr>
            </a:lvl1pPr>
          </a:lstStyle>
          <a:p>
            <a:r>
              <a:rPr lang="en-US"/>
              <a:t>Click to edit Master title style</a:t>
            </a:r>
          </a:p>
        </p:txBody>
      </p:sp>
      <p:sp>
        <p:nvSpPr>
          <p:cNvPr id="232451" name="Rectangle 1027"/>
          <p:cNvSpPr>
            <a:spLocks noGrp="1" noChangeArrowheads="1"/>
          </p:cNvSpPr>
          <p:nvPr>
            <p:ph type="subTitle" idx="1"/>
          </p:nvPr>
        </p:nvSpPr>
        <p:spPr>
          <a:xfrm>
            <a:off x="2133600" y="4038600"/>
            <a:ext cx="6400800" cy="609600"/>
          </a:xfrm>
        </p:spPr>
        <p:txBody>
          <a:bodyPr/>
          <a:lstStyle>
            <a:lvl1pPr marL="0" indent="0" algn="r">
              <a:buFont typeface="Wingdings" pitchFamily="2" charset="2"/>
              <a:buNone/>
              <a:defRPr sz="1900"/>
            </a:lvl1pPr>
          </a:lstStyle>
          <a:p>
            <a:r>
              <a:rPr lang="en-US"/>
              <a:t>Click to edit Master subtitle style</a:t>
            </a:r>
          </a:p>
        </p:txBody>
      </p:sp>
      <p:sp>
        <p:nvSpPr>
          <p:cNvPr id="10" name="Rectangle 11"/>
          <p:cNvSpPr>
            <a:spLocks noGrp="1" noChangeArrowheads="1"/>
          </p:cNvSpPr>
          <p:nvPr>
            <p:ph type="sldNum" sz="quarter" idx="10"/>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1C85A48-5A68-4222-AAFF-085ACD2B9F47}"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897420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5FBA630-73AE-4D94-A39F-A59A9464C7D7}"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571271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0DD856A-1BB8-45F0-9E28-F081CAF8FAD2}"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530652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771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752600"/>
            <a:ext cx="37719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EE927D-BA1C-458F-B1EA-839EAF918F2C}"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1306160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6668417-1D13-4DA5-A37C-2F4A78811216}"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91678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8FBE6C-A5D5-4C2B-841D-933C5966B8DF}"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24177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36F7364-EC0A-417D-A89D-79158E6D72F7}"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052771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E82ED3-251B-4AF7-B614-1ABF4941B74E}"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688729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A70E91-4840-4925-95E8-ECE73ADCCF93}"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962973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42DB5F-AC2F-42D4-AF61-874D1103614B}"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08937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Title Page 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789384" y="1095911"/>
            <a:ext cx="2715768" cy="1933880"/>
          </a:xfrm>
          <a:prstGeom prst="rect">
            <a:avLst/>
          </a:prstGeom>
        </p:spPr>
      </p:pic>
      <p:sp>
        <p:nvSpPr>
          <p:cNvPr id="4" name="Rectangle 3"/>
          <p:cNvSpPr/>
          <p:nvPr userDrawn="1"/>
        </p:nvSpPr>
        <p:spPr>
          <a:xfrm>
            <a:off x="0" y="3684549"/>
            <a:ext cx="10287000" cy="31735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863417" y="4162000"/>
            <a:ext cx="8872538" cy="1107996"/>
          </a:xfrm>
          <a:noFill/>
        </p:spPr>
        <p:txBody>
          <a:bodyPr wrap="square" lIns="0" rtlCol="0" anchor="b" anchorCtr="0">
            <a:spAutoFit/>
          </a:bodyPr>
          <a:lstStyle>
            <a:lvl1pPr>
              <a:defRPr lang="en-US" sz="4000" b="1" spc="-150">
                <a:solidFill>
                  <a:schemeClr val="bg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863417" y="5418785"/>
            <a:ext cx="8872538" cy="246221"/>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lvl1pPr marL="0" indent="0">
              <a:buNone/>
              <a:defRPr lang="en-US" sz="1600" dirty="0" smtClean="0">
                <a:solidFill>
                  <a:schemeClr val="tx2"/>
                </a:solidFill>
              </a:defRPr>
            </a:lvl1pPr>
          </a:lstStyle>
          <a:p>
            <a:pPr marL="0" lvl="0" defTabSz="457110">
              <a:spcAft>
                <a:spcPts val="400"/>
              </a:spcAft>
            </a:pPr>
            <a:r>
              <a:rPr lang="en-US" dirty="0"/>
              <a:t>Click to edit Master text styles</a:t>
            </a:r>
          </a:p>
        </p:txBody>
      </p:sp>
      <p:pic>
        <p:nvPicPr>
          <p:cNvPr id="6" name="Picture 5"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89405" y="5914145"/>
            <a:ext cx="2486025" cy="694055"/>
          </a:xfrm>
          <a:prstGeom prst="rect">
            <a:avLst/>
          </a:prstGeom>
          <a:noFill/>
          <a:ln>
            <a:noFill/>
          </a:ln>
        </p:spPr>
      </p:pic>
    </p:spTree>
    <p:extLst>
      <p:ext uri="{BB962C8B-B14F-4D97-AF65-F5344CB8AC3E}">
        <p14:creationId xmlns:p14="http://schemas.microsoft.com/office/powerpoint/2010/main" val="3406365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nd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687544"/>
            <a:ext cx="10287000" cy="4560887"/>
          </a:xfrm>
        </p:spPr>
        <p:txBody>
          <a:bodyPr vert="horz" lIns="0" tIns="0" rIns="0" bIns="0" rtlCol="0" anchor="t" anchorCtr="0">
            <a:noAutofit/>
          </a:bodyPr>
          <a:lstStyle>
            <a:lvl1pPr>
              <a:defRPr lang="en-US" sz="1600"/>
            </a:lvl1pPr>
          </a:lstStyle>
          <a:p>
            <a:r>
              <a:rPr lang="en-US" dirty="0"/>
              <a:t>You may need to send the </a:t>
            </a:r>
            <a:br>
              <a:rPr lang="en-US" dirty="0"/>
            </a:br>
            <a:r>
              <a:rPr lang="en-US" dirty="0"/>
              <a:t>picture to back after inserting</a:t>
            </a:r>
          </a:p>
        </p:txBody>
      </p:sp>
      <p:sp>
        <p:nvSpPr>
          <p:cNvPr id="2" name="Title 1"/>
          <p:cNvSpPr>
            <a:spLocks noGrp="1"/>
          </p:cNvSpPr>
          <p:nvPr>
            <p:ph type="title" hasCustomPrompt="1"/>
          </p:nvPr>
        </p:nvSpPr>
        <p:spPr>
          <a:xfrm>
            <a:off x="685800" y="617828"/>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5319848" y="1687544"/>
            <a:ext cx="4967152" cy="4560887"/>
          </a:xfrm>
          <a:solidFill>
            <a:srgbClr val="FFFFFF">
              <a:alpha val="69804"/>
            </a:srgbClr>
          </a:solidFill>
        </p:spPr>
        <p:txBody>
          <a:bodyPr vert="horz" lIns="365687" tIns="365687" rIns="365687" bIns="365687"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847264761"/>
      </p:ext>
    </p:extLst>
  </p:cSld>
  <p:clrMapOvr>
    <a:masterClrMapping/>
  </p:clrMapOvr>
  <p:extLst mod="1">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6502" y="304800"/>
            <a:ext cx="20955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61341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B94750-53E8-4B1D-B654-FBA474C43C6A}"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14751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5B0379-0E86-4B54-BD9E-CF165D7FC56F}"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3662909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269" y="617752"/>
            <a:ext cx="9558338" cy="880201"/>
          </a:xfrm>
          <a:ln>
            <a:noFill/>
          </a:ln>
        </p:spPr>
        <p:txBody>
          <a:bodyPr vert="horz" lIns="0" tIns="0" rIns="0" bIns="0" rtlCol="0" anchor="ctr" anchorCtr="0">
            <a:noAutofit/>
          </a:bodyPr>
          <a:lstStyle>
            <a:lvl1pPr>
              <a:defRPr lang="en-US" b="1" dirty="0"/>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507" y="1932671"/>
            <a:ext cx="8535761" cy="4315733"/>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668659" y="1691640"/>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6"/>
          <p:cNvSpPr>
            <a:spLocks noGrp="1"/>
          </p:cNvSpPr>
          <p:nvPr>
            <p:ph sz="quarter" idx="12"/>
          </p:nvPr>
        </p:nvSpPr>
        <p:spPr>
          <a:xfrm>
            <a:off x="703659" y="18131"/>
            <a:ext cx="3651885" cy="182563"/>
          </a:xfrm>
          <a:solidFill>
            <a:schemeClr val="accent1"/>
          </a:solidFill>
        </p:spPr>
        <p:txBody>
          <a:bodyPr/>
          <a:lstStyle>
            <a:lvl1pPr marL="0" indent="0">
              <a:buNone/>
              <a:defRPr sz="3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22331" y="6378388"/>
            <a:ext cx="1827899" cy="259968"/>
          </a:xfrm>
          <a:prstGeom prst="rect">
            <a:avLst/>
          </a:prstGeom>
        </p:spPr>
      </p:pic>
    </p:spTree>
    <p:extLst>
      <p:ext uri="{BB962C8B-B14F-4D97-AF65-F5344CB8AC3E}">
        <p14:creationId xmlns:p14="http://schemas.microsoft.com/office/powerpoint/2010/main" val="2756935018"/>
      </p:ext>
    </p:extLst>
  </p:cSld>
  <p:clrMapOvr>
    <a:masterClrMapping/>
  </p:clrMapOvr>
  <p:extLst mod="1">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8225030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069096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7168573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3689662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4345635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7244486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D92BAF0-2906-4B27-A5E6-0E406EF196E9}" type="slidenum">
              <a:rPr kumimoji="0" lang="en-US" sz="1200" b="0" i="0" u="none" strike="noStrike" kern="1200" cap="none" spc="0" normalizeH="0" baseline="0" noProof="0" smtClean="0">
                <a:ln>
                  <a:noFill/>
                </a:ln>
                <a:solidFill>
                  <a:srgbClr val="5E574E"/>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5E574E"/>
              </a:solidFill>
              <a:effectLst/>
              <a:uLnTx/>
              <a:uFillTx/>
              <a:latin typeface="Garamond" pitchFamily="18" charset="0"/>
              <a:ea typeface="+mn-ea"/>
              <a:cs typeface="+mn-cs"/>
            </a:endParaRPr>
          </a:p>
        </p:txBody>
      </p:sp>
    </p:spTree>
    <p:extLst>
      <p:ext uri="{BB962C8B-B14F-4D97-AF65-F5344CB8AC3E}">
        <p14:creationId xmlns:p14="http://schemas.microsoft.com/office/powerpoint/2010/main" val="86152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age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10287000" cy="6248400"/>
          </a:xfrm>
        </p:spPr>
        <p:txBody>
          <a:bodyPr/>
          <a:lstStyle>
            <a:lvl1pPr>
              <a:defRPr/>
            </a:lvl1pPr>
          </a:lstStyle>
          <a:p>
            <a:r>
              <a:rPr lang="en-US" dirty="0"/>
              <a:t>Picture You may need to send the picture to back after inserting</a:t>
            </a:r>
          </a:p>
        </p:txBody>
      </p:sp>
      <p:sp>
        <p:nvSpPr>
          <p:cNvPr id="2" name="Title 1"/>
          <p:cNvSpPr>
            <a:spLocks noGrp="1"/>
          </p:cNvSpPr>
          <p:nvPr>
            <p:ph type="title"/>
          </p:nvPr>
        </p:nvSpPr>
        <p:spPr>
          <a:xfrm>
            <a:off x="1314450" y="1384583"/>
            <a:ext cx="2697480" cy="286232"/>
          </a:xfrm>
          <a:solidFill>
            <a:schemeClr val="accent1"/>
          </a:solidFill>
        </p:spPr>
        <p:txBody>
          <a:bodyPr wrap="square" lIns="137130" tIns="91422" rIns="91422" bIns="54854" rtlCol="0">
            <a:noAutofit/>
          </a:bodyPr>
          <a:lstStyle>
            <a:lvl1pPr>
              <a:defRPr lang="en-US" sz="1000" b="1" dirty="0">
                <a:noFill/>
                <a:latin typeface="+mn-lt"/>
                <a:ea typeface="+mn-ea"/>
                <a:cs typeface="+mn-cs"/>
              </a:defRPr>
            </a:lvl1pPr>
          </a:lstStyle>
          <a:p>
            <a:pPr marL="0" lvl="0" defTabSz="457110"/>
            <a:r>
              <a:rPr lang="en-US" dirty="0"/>
              <a:t>Click to edit Master title style</a:t>
            </a:r>
          </a:p>
        </p:txBody>
      </p:sp>
      <p:sp>
        <p:nvSpPr>
          <p:cNvPr id="6" name="Text Placeholder 5"/>
          <p:cNvSpPr>
            <a:spLocks noGrp="1"/>
          </p:cNvSpPr>
          <p:nvPr>
            <p:ph type="body" sz="quarter" idx="11"/>
          </p:nvPr>
        </p:nvSpPr>
        <p:spPr>
          <a:xfrm>
            <a:off x="0" y="1670967"/>
            <a:ext cx="4432266" cy="2036307"/>
          </a:xfrm>
          <a:solidFill>
            <a:srgbClr val="000000">
              <a:alpha val="69804"/>
            </a:srgbClr>
          </a:solidFill>
        </p:spPr>
        <p:txBody>
          <a:bodyPr wrap="square" lIns="457110" tIns="365687" rIns="228554" bIns="365687">
            <a:spAutoFit/>
          </a:bodyPr>
          <a:lstStyle>
            <a:lvl1pPr marL="0" indent="0" algn="l" defTabSz="457110" rtl="0" eaLnBrk="1" latinLnBrk="0" hangingPunct="1">
              <a:spcBef>
                <a:spcPts val="900"/>
              </a:spcBef>
              <a:buNone/>
              <a:defRPr lang="en-US" sz="1800" b="1" kern="1200" cap="all" baseline="0" dirty="0" smtClean="0">
                <a:solidFill>
                  <a:schemeClr val="bg1"/>
                </a:solidFill>
                <a:latin typeface="Arial Black" panose="020B0A04020102020204" pitchFamily="34" charset="0"/>
                <a:ea typeface="+mn-ea"/>
                <a:cs typeface="+mn-cs"/>
              </a:defRPr>
            </a:lvl1pPr>
            <a:lvl2pPr marL="0" indent="0">
              <a:spcBef>
                <a:spcPts val="900"/>
              </a:spcBef>
              <a:buNone/>
              <a:tabLst/>
              <a:defRPr lang="en-US" sz="1600" kern="1200" dirty="0" smtClean="0">
                <a:solidFill>
                  <a:schemeClr val="accent1"/>
                </a:solidFill>
                <a:latin typeface="+mn-lt"/>
                <a:ea typeface="+mn-ea"/>
                <a:cs typeface="+mn-cs"/>
              </a:defRPr>
            </a:lvl2pPr>
            <a:lvl3pPr marL="0" indent="0" algn="l" defTabSz="914220" rtl="0" eaLnBrk="1" latinLnBrk="0" hangingPunct="1">
              <a:lnSpc>
                <a:spcPct val="100000"/>
              </a:lnSpc>
              <a:spcBef>
                <a:spcPts val="900"/>
              </a:spcBef>
              <a:spcAft>
                <a:spcPts val="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3pPr>
            <a:lvl4pPr marL="1371328" indent="0" algn="l" defTabSz="914220" rtl="0" eaLnBrk="1" latinLnBrk="0" hangingPunct="1">
              <a:lnSpc>
                <a:spcPct val="100000"/>
              </a:lnSpc>
              <a:spcBef>
                <a:spcPts val="0"/>
              </a:spcBef>
              <a:spcAft>
                <a:spcPts val="30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4pPr>
            <a:lvl5pPr marL="1828434" indent="0" algn="l" defTabSz="914220" rtl="0" eaLnBrk="1" latinLnBrk="0" hangingPunct="1">
              <a:lnSpc>
                <a:spcPct val="100000"/>
              </a:lnSpc>
              <a:spcBef>
                <a:spcPts val="0"/>
              </a:spcBef>
              <a:spcAft>
                <a:spcPts val="300"/>
              </a:spcAft>
              <a:buClr>
                <a:schemeClr val="accent2"/>
              </a:buClr>
              <a:buFont typeface="Wingdings" panose="05000000000000000000" pitchFamily="2" charset="2"/>
              <a:buNone/>
              <a:defRPr lang="en-US" sz="1400"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323605252"/>
      </p:ext>
    </p:extLst>
  </p:cSld>
  <p:clrMapOvr>
    <a:masterClrMapping/>
  </p:clrMapOvr>
  <p:extLst mod="1">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643542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743463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4318142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196712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50CB-ECB1-46FB-BF8F-9F9C4A5FBBA0}"/>
              </a:ext>
            </a:extLst>
          </p:cNvPr>
          <p:cNvSpPr>
            <a:spLocks noGrp="1"/>
          </p:cNvSpPr>
          <p:nvPr>
            <p:ph type="ctrTitle"/>
          </p:nvPr>
        </p:nvSpPr>
        <p:spPr>
          <a:xfrm>
            <a:off x="1285875" y="1122363"/>
            <a:ext cx="7715250" cy="2387600"/>
          </a:xfrm>
        </p:spPr>
        <p:txBody>
          <a:bodyPr anchor="b"/>
          <a:lstStyle>
            <a:lvl1pPr algn="ctr">
              <a:defRPr sz="5063"/>
            </a:lvl1pPr>
          </a:lstStyle>
          <a:p>
            <a:r>
              <a:rPr lang="en-US" dirty="0"/>
              <a:t>Click to edit Master title style</a:t>
            </a:r>
          </a:p>
        </p:txBody>
      </p:sp>
      <p:sp>
        <p:nvSpPr>
          <p:cNvPr id="3" name="Subtitle 2">
            <a:extLst>
              <a:ext uri="{FF2B5EF4-FFF2-40B4-BE49-F238E27FC236}">
                <a16:creationId xmlns:a16="http://schemas.microsoft.com/office/drawing/2014/main" id="{6033EA86-1689-479A-8DEA-567FB99A03C4}"/>
              </a:ext>
            </a:extLst>
          </p:cNvPr>
          <p:cNvSpPr>
            <a:spLocks noGrp="1"/>
          </p:cNvSpPr>
          <p:nvPr>
            <p:ph type="subTitle" idx="1"/>
          </p:nvPr>
        </p:nvSpPr>
        <p:spPr>
          <a:xfrm>
            <a:off x="1285875" y="3602038"/>
            <a:ext cx="7715250" cy="1655762"/>
          </a:xfrm>
        </p:spPr>
        <p:txBody>
          <a:bodyPr/>
          <a:lstStyle>
            <a:lvl1pPr marL="0" indent="0" algn="ctr">
              <a:buNone/>
              <a:defRPr sz="2025"/>
            </a:lvl1pPr>
            <a:lvl2pPr marL="385785" indent="0" algn="ctr">
              <a:buNone/>
              <a:defRPr sz="1688"/>
            </a:lvl2pPr>
            <a:lvl3pPr marL="771571" indent="0" algn="ctr">
              <a:buNone/>
              <a:defRPr sz="1519"/>
            </a:lvl3pPr>
            <a:lvl4pPr marL="1157356" indent="0" algn="ctr">
              <a:buNone/>
              <a:defRPr sz="1350"/>
            </a:lvl4pPr>
            <a:lvl5pPr marL="1543141" indent="0" algn="ctr">
              <a:buNone/>
              <a:defRPr sz="1350"/>
            </a:lvl5pPr>
            <a:lvl6pPr marL="1928927" indent="0" algn="ctr">
              <a:buNone/>
              <a:defRPr sz="1350"/>
            </a:lvl6pPr>
            <a:lvl7pPr marL="2314712" indent="0" algn="ctr">
              <a:buNone/>
              <a:defRPr sz="1350"/>
            </a:lvl7pPr>
            <a:lvl8pPr marL="2700498" indent="0" algn="ctr">
              <a:buNone/>
              <a:defRPr sz="1350"/>
            </a:lvl8pPr>
            <a:lvl9pPr marL="3086283" indent="0" algn="ctr">
              <a:buNone/>
              <a:defRPr sz="1350"/>
            </a:lvl9pPr>
          </a:lstStyle>
          <a:p>
            <a:r>
              <a:rPr lang="en-US"/>
              <a:t>Click to edit Master subtitle style</a:t>
            </a:r>
          </a:p>
        </p:txBody>
      </p:sp>
      <p:sp>
        <p:nvSpPr>
          <p:cNvPr id="4" name="Date Placeholder 3">
            <a:extLst>
              <a:ext uri="{FF2B5EF4-FFF2-40B4-BE49-F238E27FC236}">
                <a16:creationId xmlns:a16="http://schemas.microsoft.com/office/drawing/2014/main" id="{9E6375F8-4E50-4565-9192-80B2DC91F20D}"/>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683330A3-A3AD-4D37-9942-2803B448C32F}"/>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E39E69E1-9DC7-4686-B718-41836F3C1FA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7440528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A827-3EFC-42DE-A909-5F6FEB0BC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D004B3-A510-44A0-A023-A27DDFF1A9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3CE25-15F2-4793-AF34-FF1C6C7BA927}"/>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09172E3B-5284-49B2-BF46-512CCB139CD2}"/>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5A7BB8B4-662C-4EAD-986A-2035BCD1FCA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6859459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BB6B-3708-4559-ABAC-2C5216C581EB}"/>
              </a:ext>
            </a:extLst>
          </p:cNvPr>
          <p:cNvSpPr>
            <a:spLocks noGrp="1"/>
          </p:cNvSpPr>
          <p:nvPr>
            <p:ph type="title"/>
          </p:nvPr>
        </p:nvSpPr>
        <p:spPr>
          <a:xfrm>
            <a:off x="701873" y="1709739"/>
            <a:ext cx="8872538" cy="2852737"/>
          </a:xfrm>
        </p:spPr>
        <p:txBody>
          <a:bodyPr anchor="b"/>
          <a:lstStyle>
            <a:lvl1pPr>
              <a:defRPr sz="5063"/>
            </a:lvl1pPr>
          </a:lstStyle>
          <a:p>
            <a:r>
              <a:rPr lang="en-US"/>
              <a:t>Click to edit Master title style</a:t>
            </a:r>
          </a:p>
        </p:txBody>
      </p:sp>
      <p:sp>
        <p:nvSpPr>
          <p:cNvPr id="3" name="Text Placeholder 2">
            <a:extLst>
              <a:ext uri="{FF2B5EF4-FFF2-40B4-BE49-F238E27FC236}">
                <a16:creationId xmlns:a16="http://schemas.microsoft.com/office/drawing/2014/main" id="{64B596D4-5E80-4CFF-B8A5-8A43CBF6726A}"/>
              </a:ext>
            </a:extLst>
          </p:cNvPr>
          <p:cNvSpPr>
            <a:spLocks noGrp="1"/>
          </p:cNvSpPr>
          <p:nvPr>
            <p:ph type="body" idx="1"/>
          </p:nvPr>
        </p:nvSpPr>
        <p:spPr>
          <a:xfrm>
            <a:off x="701873" y="4589464"/>
            <a:ext cx="8872538" cy="1500187"/>
          </a:xfrm>
        </p:spPr>
        <p:txBody>
          <a:bodyPr/>
          <a:lstStyle>
            <a:lvl1pPr marL="0" indent="0">
              <a:buNone/>
              <a:defRPr sz="2025">
                <a:solidFill>
                  <a:schemeClr val="tx1">
                    <a:tint val="75000"/>
                  </a:schemeClr>
                </a:solidFill>
              </a:defRPr>
            </a:lvl1pPr>
            <a:lvl2pPr marL="385785" indent="0">
              <a:buNone/>
              <a:defRPr sz="1688">
                <a:solidFill>
                  <a:schemeClr val="tx1">
                    <a:tint val="75000"/>
                  </a:schemeClr>
                </a:solidFill>
              </a:defRPr>
            </a:lvl2pPr>
            <a:lvl3pPr marL="771571" indent="0">
              <a:buNone/>
              <a:defRPr sz="1519">
                <a:solidFill>
                  <a:schemeClr val="tx1">
                    <a:tint val="75000"/>
                  </a:schemeClr>
                </a:solidFill>
              </a:defRPr>
            </a:lvl3pPr>
            <a:lvl4pPr marL="1157356" indent="0">
              <a:buNone/>
              <a:defRPr sz="1350">
                <a:solidFill>
                  <a:schemeClr val="tx1">
                    <a:tint val="75000"/>
                  </a:schemeClr>
                </a:solidFill>
              </a:defRPr>
            </a:lvl4pPr>
            <a:lvl5pPr marL="1543141" indent="0">
              <a:buNone/>
              <a:defRPr sz="1350">
                <a:solidFill>
                  <a:schemeClr val="tx1">
                    <a:tint val="75000"/>
                  </a:schemeClr>
                </a:solidFill>
              </a:defRPr>
            </a:lvl5pPr>
            <a:lvl6pPr marL="1928927" indent="0">
              <a:buNone/>
              <a:defRPr sz="1350">
                <a:solidFill>
                  <a:schemeClr val="tx1">
                    <a:tint val="75000"/>
                  </a:schemeClr>
                </a:solidFill>
              </a:defRPr>
            </a:lvl6pPr>
            <a:lvl7pPr marL="2314712" indent="0">
              <a:buNone/>
              <a:defRPr sz="1350">
                <a:solidFill>
                  <a:schemeClr val="tx1">
                    <a:tint val="75000"/>
                  </a:schemeClr>
                </a:solidFill>
              </a:defRPr>
            </a:lvl7pPr>
            <a:lvl8pPr marL="2700498" indent="0">
              <a:buNone/>
              <a:defRPr sz="1350">
                <a:solidFill>
                  <a:schemeClr val="tx1">
                    <a:tint val="75000"/>
                  </a:schemeClr>
                </a:solidFill>
              </a:defRPr>
            </a:lvl8pPr>
            <a:lvl9pPr marL="3086283" indent="0">
              <a:buNone/>
              <a:defRPr sz="13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20FB69-CD4E-4A53-85EB-552A65DBD82F}"/>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B5E6C884-ABB6-4C71-ACAC-FC0D33AF074D}"/>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01E69260-4261-42FA-A93C-2FF55755F79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3089564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8C3C-A86F-4D58-BB90-B8169A5CA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CF713-F08C-4EAF-BD53-D7C36D24100D}"/>
              </a:ext>
            </a:extLst>
          </p:cNvPr>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0128E8-C04F-4315-AC2A-04543C9968EB}"/>
              </a:ext>
            </a:extLst>
          </p:cNvPr>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51897-5E34-408F-A43A-9B2D7189CD2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85EDB260-11F1-4344-807D-F439E639CF4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56213783-29F2-4C34-9DFD-11B038E64F7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245534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55E1-7C69-44FF-A4AD-56EE8B3C3BF2}"/>
              </a:ext>
            </a:extLst>
          </p:cNvPr>
          <p:cNvSpPr>
            <a:spLocks noGrp="1"/>
          </p:cNvSpPr>
          <p:nvPr>
            <p:ph type="title"/>
          </p:nvPr>
        </p:nvSpPr>
        <p:spPr>
          <a:xfrm>
            <a:off x="708571" y="365126"/>
            <a:ext cx="887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24713B-8110-45E7-AC71-DEC390F0EA94}"/>
              </a:ext>
            </a:extLst>
          </p:cNvPr>
          <p:cNvSpPr>
            <a:spLocks noGrp="1"/>
          </p:cNvSpPr>
          <p:nvPr>
            <p:ph type="body" idx="1"/>
          </p:nvPr>
        </p:nvSpPr>
        <p:spPr>
          <a:xfrm>
            <a:off x="708571" y="1681163"/>
            <a:ext cx="4351883"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4" name="Content Placeholder 3">
            <a:extLst>
              <a:ext uri="{FF2B5EF4-FFF2-40B4-BE49-F238E27FC236}">
                <a16:creationId xmlns:a16="http://schemas.microsoft.com/office/drawing/2014/main" id="{D7F8ABFD-97A1-48EE-9010-9F75937E976F}"/>
              </a:ext>
            </a:extLst>
          </p:cNvPr>
          <p:cNvSpPr>
            <a:spLocks noGrp="1"/>
          </p:cNvSpPr>
          <p:nvPr>
            <p:ph sz="half" idx="2"/>
          </p:nvPr>
        </p:nvSpPr>
        <p:spPr>
          <a:xfrm>
            <a:off x="708571"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AB582-3815-4513-86B3-11210F3A155F}"/>
              </a:ext>
            </a:extLst>
          </p:cNvPr>
          <p:cNvSpPr>
            <a:spLocks noGrp="1"/>
          </p:cNvSpPr>
          <p:nvPr>
            <p:ph type="body" sz="quarter" idx="3"/>
          </p:nvPr>
        </p:nvSpPr>
        <p:spPr>
          <a:xfrm>
            <a:off x="5207794" y="1681163"/>
            <a:ext cx="4373315" cy="823912"/>
          </a:xfrm>
        </p:spPr>
        <p:txBody>
          <a:bodyPr anchor="b"/>
          <a:lstStyle>
            <a:lvl1pPr marL="0" indent="0">
              <a:buNone/>
              <a:defRPr sz="2025" b="1"/>
            </a:lvl1pPr>
            <a:lvl2pPr marL="385785" indent="0">
              <a:buNone/>
              <a:defRPr sz="1688" b="1"/>
            </a:lvl2pPr>
            <a:lvl3pPr marL="771571" indent="0">
              <a:buNone/>
              <a:defRPr sz="1519" b="1"/>
            </a:lvl3pPr>
            <a:lvl4pPr marL="1157356" indent="0">
              <a:buNone/>
              <a:defRPr sz="1350" b="1"/>
            </a:lvl4pPr>
            <a:lvl5pPr marL="1543141" indent="0">
              <a:buNone/>
              <a:defRPr sz="1350" b="1"/>
            </a:lvl5pPr>
            <a:lvl6pPr marL="1928927" indent="0">
              <a:buNone/>
              <a:defRPr sz="1350" b="1"/>
            </a:lvl6pPr>
            <a:lvl7pPr marL="2314712" indent="0">
              <a:buNone/>
              <a:defRPr sz="1350" b="1"/>
            </a:lvl7pPr>
            <a:lvl8pPr marL="2700498" indent="0">
              <a:buNone/>
              <a:defRPr sz="1350" b="1"/>
            </a:lvl8pPr>
            <a:lvl9pPr marL="3086283" indent="0">
              <a:buNone/>
              <a:defRPr sz="1350" b="1"/>
            </a:lvl9pPr>
          </a:lstStyle>
          <a:p>
            <a:pPr lvl="0"/>
            <a:r>
              <a:rPr lang="en-US"/>
              <a:t>Click to edit Master text styles</a:t>
            </a:r>
          </a:p>
        </p:txBody>
      </p:sp>
      <p:sp>
        <p:nvSpPr>
          <p:cNvPr id="6" name="Content Placeholder 5">
            <a:extLst>
              <a:ext uri="{FF2B5EF4-FFF2-40B4-BE49-F238E27FC236}">
                <a16:creationId xmlns:a16="http://schemas.microsoft.com/office/drawing/2014/main" id="{137C5132-985F-4B53-B113-B57B49FF8146}"/>
              </a:ext>
            </a:extLst>
          </p:cNvPr>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8E2A05-8180-4217-A9BC-82089095F7FC}"/>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8" name="Footer Placeholder 7">
            <a:extLst>
              <a:ext uri="{FF2B5EF4-FFF2-40B4-BE49-F238E27FC236}">
                <a16:creationId xmlns:a16="http://schemas.microsoft.com/office/drawing/2014/main" id="{B2949321-7597-4F48-938D-08AFA4D01F6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9" name="Slide Number Placeholder 8">
            <a:extLst>
              <a:ext uri="{FF2B5EF4-FFF2-40B4-BE49-F238E27FC236}">
                <a16:creationId xmlns:a16="http://schemas.microsoft.com/office/drawing/2014/main" id="{643D15CB-18FB-4E40-A0FC-97D76DBE72F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23001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7415-BE71-453F-9925-3F4528746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0E4A0D-A20C-4401-80A5-9AD97BD1F8BC}"/>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Footer Placeholder 3">
            <a:extLst>
              <a:ext uri="{FF2B5EF4-FFF2-40B4-BE49-F238E27FC236}">
                <a16:creationId xmlns:a16="http://schemas.microsoft.com/office/drawing/2014/main" id="{BF159E07-92B4-429C-B938-33854718D355}"/>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Slide Number Placeholder 4">
            <a:extLst>
              <a:ext uri="{FF2B5EF4-FFF2-40B4-BE49-F238E27FC236}">
                <a16:creationId xmlns:a16="http://schemas.microsoft.com/office/drawing/2014/main" id="{B6688492-07F2-4E73-A80B-0AA80406684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509812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Full Page Photo A">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
            <a:ext cx="10287000" cy="6248400"/>
          </a:xfrm>
        </p:spPr>
        <p:txBody>
          <a:bodyPr/>
          <a:lstStyle>
            <a:lvl1pPr>
              <a:defRPr/>
            </a:lvl1pPr>
          </a:lstStyle>
          <a:p>
            <a:r>
              <a:rPr lang="en-US" dirty="0"/>
              <a:t>Picture You may need to send the picture to back after inserting</a:t>
            </a:r>
          </a:p>
        </p:txBody>
      </p:sp>
      <p:sp>
        <p:nvSpPr>
          <p:cNvPr id="2" name="Title 1"/>
          <p:cNvSpPr>
            <a:spLocks noGrp="1"/>
          </p:cNvSpPr>
          <p:nvPr>
            <p:ph type="title"/>
          </p:nvPr>
        </p:nvSpPr>
        <p:spPr>
          <a:xfrm>
            <a:off x="1314450" y="1384583"/>
            <a:ext cx="2697480" cy="286232"/>
          </a:xfrm>
          <a:solidFill>
            <a:schemeClr val="accent1"/>
          </a:solidFill>
        </p:spPr>
        <p:txBody>
          <a:bodyPr wrap="square" lIns="137130" tIns="91422" rIns="91422" bIns="54854" rtlCol="0">
            <a:noAutofit/>
          </a:bodyPr>
          <a:lstStyle>
            <a:lvl1pPr>
              <a:defRPr lang="en-US" sz="1000" b="1" dirty="0">
                <a:noFill/>
                <a:latin typeface="+mn-lt"/>
                <a:ea typeface="+mn-ea"/>
                <a:cs typeface="+mn-cs"/>
              </a:defRPr>
            </a:lvl1pPr>
          </a:lstStyle>
          <a:p>
            <a:pPr marL="0" lvl="0" defTabSz="457110"/>
            <a:r>
              <a:rPr lang="en-US" dirty="0"/>
              <a:t>Click to edit Master title style</a:t>
            </a:r>
          </a:p>
        </p:txBody>
      </p:sp>
      <p:sp>
        <p:nvSpPr>
          <p:cNvPr id="6" name="Text Placeholder 5"/>
          <p:cNvSpPr>
            <a:spLocks noGrp="1"/>
          </p:cNvSpPr>
          <p:nvPr>
            <p:ph type="body" sz="quarter" idx="11"/>
          </p:nvPr>
        </p:nvSpPr>
        <p:spPr>
          <a:xfrm>
            <a:off x="0" y="1670967"/>
            <a:ext cx="4432266" cy="2036307"/>
          </a:xfrm>
          <a:solidFill>
            <a:srgbClr val="DDDDDD">
              <a:alpha val="69804"/>
            </a:srgbClr>
          </a:solidFill>
        </p:spPr>
        <p:txBody>
          <a:bodyPr vert="horz" wrap="square" lIns="457110" tIns="365687" rIns="228554" bIns="365687" rtlCol="0" anchor="t" anchorCtr="0">
            <a:spAutoFit/>
          </a:bodyPr>
          <a:lstStyle>
            <a:lvl1pPr>
              <a:defRPr lang="en-US" sz="1800" b="1" cap="all" baseline="0" dirty="0" smtClean="0">
                <a:latin typeface="Arial Black" panose="020B0A04020102020204" pitchFamily="34" charset="0"/>
              </a:defRPr>
            </a:lvl1pPr>
            <a:lvl2pPr>
              <a:defRPr lang="en-US" dirty="0" smtClean="0">
                <a:solidFill>
                  <a:schemeClr val="tx2"/>
                </a:solidFill>
              </a:defRPr>
            </a:lvl2pPr>
            <a:lvl3pPr>
              <a:defRPr lang="en-US" dirty="0">
                <a:solidFill>
                  <a:schemeClr val="tx2"/>
                </a:solidFill>
              </a:defRPr>
            </a:lvl3pPr>
          </a:lstStyle>
          <a:p>
            <a:pPr marL="0" lvl="0" indent="0" defTabSz="457110">
              <a:buNone/>
            </a:pPr>
            <a:r>
              <a:rPr lang="en-US" dirty="0"/>
              <a:t>Click to edit Master text styles</a:t>
            </a:r>
          </a:p>
          <a:p>
            <a:pPr marL="0" lvl="1" indent="0">
              <a:spcBef>
                <a:spcPts val="900"/>
              </a:spcBef>
              <a:buNone/>
              <a:tabLst/>
            </a:pPr>
            <a:r>
              <a:rPr lang="en-US" dirty="0"/>
              <a:t>Second level</a:t>
            </a:r>
          </a:p>
          <a:p>
            <a:pPr marL="0" lvl="2" indent="0">
              <a:spcBef>
                <a:spcPts val="900"/>
              </a:spcBef>
              <a:spcAft>
                <a:spcPts val="0"/>
              </a:spcAft>
              <a:buClr>
                <a:schemeClr val="accent2"/>
              </a:buClr>
              <a:buFont typeface="Wingdings" panose="05000000000000000000" pitchFamily="2" charset="2"/>
              <a:buNone/>
            </a:pPr>
            <a:r>
              <a:rPr lang="en-US" dirty="0"/>
              <a:t>Third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300472260"/>
      </p:ext>
    </p:extLst>
  </p:cSld>
  <p:clrMapOvr>
    <a:masterClrMapping/>
  </p:clrMapOvr>
  <p:extLst mod="1">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64EF2-2E0C-4FD9-82B6-9A94C7ED9AA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3" name="Footer Placeholder 2">
            <a:extLst>
              <a:ext uri="{FF2B5EF4-FFF2-40B4-BE49-F238E27FC236}">
                <a16:creationId xmlns:a16="http://schemas.microsoft.com/office/drawing/2014/main" id="{08F66CEB-E25D-477D-8A54-81594E07DD83}"/>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4" name="Slide Number Placeholder 3">
            <a:extLst>
              <a:ext uri="{FF2B5EF4-FFF2-40B4-BE49-F238E27FC236}">
                <a16:creationId xmlns:a16="http://schemas.microsoft.com/office/drawing/2014/main" id="{A5991F4C-C1A8-4DC9-8C8B-DB572DEFFED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90540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6302-8FE6-4C12-875D-71D194299B84}"/>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4E5DD44A-3C8E-4CFB-9257-F7F1977E75A9}"/>
              </a:ext>
            </a:extLst>
          </p:cNvPr>
          <p:cNvSpPr>
            <a:spLocks noGrp="1"/>
          </p:cNvSpPr>
          <p:nvPr>
            <p:ph idx="1"/>
          </p:nvPr>
        </p:nvSpPr>
        <p:spPr>
          <a:xfrm>
            <a:off x="4373315" y="987426"/>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00538-29E9-4482-8342-C419B4563AD0}"/>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B10B1807-1DAA-4282-B6C9-AF1B02C4C15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E91A63D9-B246-476B-9BE5-14CC025ECCB7}"/>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EB83CFA8-97B9-4765-B733-9C1BB8EFA85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58978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5BC9-2B6D-49CD-9904-9A711F0855CE}"/>
              </a:ext>
            </a:extLst>
          </p:cNvPr>
          <p:cNvSpPr>
            <a:spLocks noGrp="1"/>
          </p:cNvSpPr>
          <p:nvPr>
            <p:ph type="title"/>
          </p:nvPr>
        </p:nvSpPr>
        <p:spPr>
          <a:xfrm>
            <a:off x="708572" y="457200"/>
            <a:ext cx="3317825" cy="1600200"/>
          </a:xfrm>
        </p:spPr>
        <p:txBody>
          <a:bodyPr anchor="b"/>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59287C4-1858-4778-B48D-4A0981F958C9}"/>
              </a:ext>
            </a:extLst>
          </p:cNvPr>
          <p:cNvSpPr>
            <a:spLocks noGrp="1"/>
          </p:cNvSpPr>
          <p:nvPr>
            <p:ph type="pic" idx="1"/>
          </p:nvPr>
        </p:nvSpPr>
        <p:spPr>
          <a:xfrm>
            <a:off x="4373315" y="987426"/>
            <a:ext cx="5207794" cy="4873625"/>
          </a:xfrm>
        </p:spPr>
        <p:txBody>
          <a:bodyPr/>
          <a:lstStyle>
            <a:lvl1pPr marL="0" indent="0">
              <a:buNone/>
              <a:defRPr sz="2700"/>
            </a:lvl1pPr>
            <a:lvl2pPr marL="385785" indent="0">
              <a:buNone/>
              <a:defRPr sz="2363"/>
            </a:lvl2pPr>
            <a:lvl3pPr marL="771571" indent="0">
              <a:buNone/>
              <a:defRPr sz="2025"/>
            </a:lvl3pPr>
            <a:lvl4pPr marL="1157356" indent="0">
              <a:buNone/>
              <a:defRPr sz="1688"/>
            </a:lvl4pPr>
            <a:lvl5pPr marL="1543141" indent="0">
              <a:buNone/>
              <a:defRPr sz="1688"/>
            </a:lvl5pPr>
            <a:lvl6pPr marL="1928927" indent="0">
              <a:buNone/>
              <a:defRPr sz="1688"/>
            </a:lvl6pPr>
            <a:lvl7pPr marL="2314712" indent="0">
              <a:buNone/>
              <a:defRPr sz="1688"/>
            </a:lvl7pPr>
            <a:lvl8pPr marL="2700498" indent="0">
              <a:buNone/>
              <a:defRPr sz="1688"/>
            </a:lvl8pPr>
            <a:lvl9pPr marL="3086283" indent="0">
              <a:buNone/>
              <a:defRPr sz="1688"/>
            </a:lvl9pPr>
          </a:lstStyle>
          <a:p>
            <a:endParaRPr lang="en-US"/>
          </a:p>
        </p:txBody>
      </p:sp>
      <p:sp>
        <p:nvSpPr>
          <p:cNvPr id="4" name="Text Placeholder 3">
            <a:extLst>
              <a:ext uri="{FF2B5EF4-FFF2-40B4-BE49-F238E27FC236}">
                <a16:creationId xmlns:a16="http://schemas.microsoft.com/office/drawing/2014/main" id="{2E01364E-64CF-406C-9CD4-53489662B8B7}"/>
              </a:ext>
            </a:extLst>
          </p:cNvPr>
          <p:cNvSpPr>
            <a:spLocks noGrp="1"/>
          </p:cNvSpPr>
          <p:nvPr>
            <p:ph type="body" sz="half" idx="2"/>
          </p:nvPr>
        </p:nvSpPr>
        <p:spPr>
          <a:xfrm>
            <a:off x="708572" y="2057400"/>
            <a:ext cx="3317825" cy="3811588"/>
          </a:xfrm>
        </p:spPr>
        <p:txBody>
          <a:bodyPr/>
          <a:lstStyle>
            <a:lvl1pPr marL="0" indent="0">
              <a:buNone/>
              <a:defRPr sz="1350"/>
            </a:lvl1pPr>
            <a:lvl2pPr marL="385785" indent="0">
              <a:buNone/>
              <a:defRPr sz="1181"/>
            </a:lvl2pPr>
            <a:lvl3pPr marL="771571" indent="0">
              <a:buNone/>
              <a:defRPr sz="1013"/>
            </a:lvl3pPr>
            <a:lvl4pPr marL="1157356" indent="0">
              <a:buNone/>
              <a:defRPr sz="844"/>
            </a:lvl4pPr>
            <a:lvl5pPr marL="1543141" indent="0">
              <a:buNone/>
              <a:defRPr sz="844"/>
            </a:lvl5pPr>
            <a:lvl6pPr marL="1928927" indent="0">
              <a:buNone/>
              <a:defRPr sz="844"/>
            </a:lvl6pPr>
            <a:lvl7pPr marL="2314712" indent="0">
              <a:buNone/>
              <a:defRPr sz="844"/>
            </a:lvl7pPr>
            <a:lvl8pPr marL="2700498" indent="0">
              <a:buNone/>
              <a:defRPr sz="844"/>
            </a:lvl8pPr>
            <a:lvl9pPr marL="3086283" indent="0">
              <a:buNone/>
              <a:defRPr sz="844"/>
            </a:lvl9pPr>
          </a:lstStyle>
          <a:p>
            <a:pPr lvl="0"/>
            <a:r>
              <a:rPr lang="en-US"/>
              <a:t>Click to edit Master text styles</a:t>
            </a:r>
          </a:p>
        </p:txBody>
      </p:sp>
      <p:sp>
        <p:nvSpPr>
          <p:cNvPr id="5" name="Date Placeholder 4">
            <a:extLst>
              <a:ext uri="{FF2B5EF4-FFF2-40B4-BE49-F238E27FC236}">
                <a16:creationId xmlns:a16="http://schemas.microsoft.com/office/drawing/2014/main" id="{1CDB34D5-3647-43E6-BF51-5CF4ED14E07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Footer Placeholder 5">
            <a:extLst>
              <a:ext uri="{FF2B5EF4-FFF2-40B4-BE49-F238E27FC236}">
                <a16:creationId xmlns:a16="http://schemas.microsoft.com/office/drawing/2014/main" id="{F316B86A-38CD-4549-86BB-6CDD27183DBD}"/>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7" name="Slide Number Placeholder 6">
            <a:extLst>
              <a:ext uri="{FF2B5EF4-FFF2-40B4-BE49-F238E27FC236}">
                <a16:creationId xmlns:a16="http://schemas.microsoft.com/office/drawing/2014/main" id="{2EDCD8A5-2E5C-47A0-ACA3-82E5FD9F8F2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773804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75F2-68F9-482E-A88C-855D0917F2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EF548E-842F-4613-8CA2-8D22918DA2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44DA8-4BAA-4D8F-951B-2AEA08B5297E}"/>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19E295D6-2498-4559-94E6-4CB02A6D4F82}"/>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86376464-4B27-4B96-9104-A6A3DE7C1CD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26846790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CFFF3-0F0B-40BD-98B4-348A6BE82508}"/>
              </a:ext>
            </a:extLst>
          </p:cNvPr>
          <p:cNvSpPr>
            <a:spLocks noGrp="1"/>
          </p:cNvSpPr>
          <p:nvPr>
            <p:ph type="title" orient="vert"/>
          </p:nvPr>
        </p:nvSpPr>
        <p:spPr>
          <a:xfrm>
            <a:off x="7361635" y="365125"/>
            <a:ext cx="221813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44A39F-784D-414E-95DF-E59D19E8FA27}"/>
              </a:ext>
            </a:extLst>
          </p:cNvPr>
          <p:cNvSpPr>
            <a:spLocks noGrp="1"/>
          </p:cNvSpPr>
          <p:nvPr>
            <p:ph type="body" orient="vert" idx="1"/>
          </p:nvPr>
        </p:nvSpPr>
        <p:spPr>
          <a:xfrm>
            <a:off x="707231"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3A430-0ABF-4ED5-B383-B4D07592B77D}"/>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2D727045-52FA-4722-AD10-B7FE55AE0E55}"/>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79FA70C5-C321-43E7-9631-5AADD6CE805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46B59A-8024-4CD6-A1D9-C15D637018E6}"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Tree>
    <p:extLst>
      <p:ext uri="{BB962C8B-B14F-4D97-AF65-F5344CB8AC3E}">
        <p14:creationId xmlns:p14="http://schemas.microsoft.com/office/powerpoint/2010/main" val="33424633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663"/>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29663"/>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29663"/>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377567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234992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13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14"/>
            </a:lvl1pPr>
            <a:lvl2pPr marL="358378" indent="0">
              <a:buNone/>
              <a:defRPr sz="1424"/>
            </a:lvl2pPr>
            <a:lvl3pPr marL="716756" indent="0">
              <a:buNone/>
              <a:defRPr sz="1234"/>
            </a:lvl3pPr>
            <a:lvl4pPr marL="1075131" indent="0">
              <a:buNone/>
              <a:defRPr sz="1140"/>
            </a:lvl4pPr>
            <a:lvl5pPr marL="1433462" indent="0">
              <a:buNone/>
              <a:defRPr sz="1140"/>
            </a:lvl5pPr>
            <a:lvl6pPr marL="1791767" indent="0">
              <a:buNone/>
              <a:defRPr sz="1140"/>
            </a:lvl6pPr>
            <a:lvl7pPr marL="2150088" indent="0">
              <a:buNone/>
              <a:defRPr sz="1140"/>
            </a:lvl7pPr>
            <a:lvl8pPr marL="2508404" indent="0">
              <a:buNone/>
              <a:defRPr sz="1140"/>
            </a:lvl8pPr>
            <a:lvl9pPr marL="2866730" indent="0">
              <a:buNone/>
              <a:defRPr sz="114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344723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184"/>
            </a:lvl1pPr>
            <a:lvl2pPr>
              <a:defRPr sz="1899"/>
            </a:lvl2pPr>
            <a:lvl3pPr>
              <a:defRPr sz="1614"/>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184"/>
            </a:lvl1pPr>
            <a:lvl2pPr>
              <a:defRPr sz="1899"/>
            </a:lvl2pPr>
            <a:lvl3pPr>
              <a:defRPr sz="1614"/>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852398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1899" b="1"/>
            </a:lvl1pPr>
            <a:lvl2pPr marL="358378" indent="0">
              <a:buNone/>
              <a:defRPr sz="1614" b="1"/>
            </a:lvl2pPr>
            <a:lvl3pPr marL="716756" indent="0">
              <a:buNone/>
              <a:defRPr sz="1424" b="1"/>
            </a:lvl3pPr>
            <a:lvl4pPr marL="1075131" indent="0">
              <a:buNone/>
              <a:defRPr sz="1234" b="1"/>
            </a:lvl4pPr>
            <a:lvl5pPr marL="1433462" indent="0">
              <a:buNone/>
              <a:defRPr sz="1234" b="1"/>
            </a:lvl5pPr>
            <a:lvl6pPr marL="1791767" indent="0">
              <a:buNone/>
              <a:defRPr sz="1234" b="1"/>
            </a:lvl6pPr>
            <a:lvl7pPr marL="2150088" indent="0">
              <a:buNone/>
              <a:defRPr sz="1234" b="1"/>
            </a:lvl7pPr>
            <a:lvl8pPr marL="2508404" indent="0">
              <a:buNone/>
              <a:defRPr sz="1234" b="1"/>
            </a:lvl8pPr>
            <a:lvl9pPr marL="2866730" indent="0">
              <a:buNone/>
              <a:defRPr sz="1234"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1899"/>
            </a:lvl1pPr>
            <a:lvl2pPr>
              <a:defRPr sz="1614"/>
            </a:lvl2pPr>
            <a:lvl3pPr>
              <a:defRPr sz="1424"/>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1899" b="1"/>
            </a:lvl1pPr>
            <a:lvl2pPr marL="358378" indent="0">
              <a:buNone/>
              <a:defRPr sz="1614" b="1"/>
            </a:lvl2pPr>
            <a:lvl3pPr marL="716756" indent="0">
              <a:buNone/>
              <a:defRPr sz="1424" b="1"/>
            </a:lvl3pPr>
            <a:lvl4pPr marL="1075131" indent="0">
              <a:buNone/>
              <a:defRPr sz="1234" b="1"/>
            </a:lvl4pPr>
            <a:lvl5pPr marL="1433462" indent="0">
              <a:buNone/>
              <a:defRPr sz="1234" b="1"/>
            </a:lvl5pPr>
            <a:lvl6pPr marL="1791767" indent="0">
              <a:buNone/>
              <a:defRPr sz="1234" b="1"/>
            </a:lvl6pPr>
            <a:lvl7pPr marL="2150088" indent="0">
              <a:buNone/>
              <a:defRPr sz="1234" b="1"/>
            </a:lvl7pPr>
            <a:lvl8pPr marL="2508404" indent="0">
              <a:buNone/>
              <a:defRPr sz="1234" b="1"/>
            </a:lvl8pPr>
            <a:lvl9pPr marL="2866730" indent="0">
              <a:buNone/>
              <a:defRPr sz="1234"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1899"/>
            </a:lvl1pPr>
            <a:lvl2pPr>
              <a:defRPr sz="1614"/>
            </a:lvl2pPr>
            <a:lvl3pPr>
              <a:defRPr sz="1424"/>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920190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age Photo B">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0287000" cy="6248400"/>
          </a:xfrm>
        </p:spPr>
        <p:txBody>
          <a:bodyPr/>
          <a:lstStyle/>
          <a:p>
            <a:endParaRPr lang="en-US"/>
          </a:p>
        </p:txBody>
      </p:sp>
      <p:sp>
        <p:nvSpPr>
          <p:cNvPr id="3" name="Content Placeholder 2"/>
          <p:cNvSpPr>
            <a:spLocks noGrp="1"/>
          </p:cNvSpPr>
          <p:nvPr>
            <p:ph idx="1" hasCustomPrompt="1"/>
          </p:nvPr>
        </p:nvSpPr>
        <p:spPr>
          <a:xfrm>
            <a:off x="8" y="153"/>
            <a:ext cx="3849599" cy="6248399"/>
          </a:xfrm>
          <a:solidFill>
            <a:srgbClr val="000000">
              <a:alpha val="69804"/>
            </a:srgbClr>
          </a:solidFill>
        </p:spPr>
        <p:txBody>
          <a:bodyPr vert="horz" lIns="594240" tIns="457110" rIns="182844" bIns="365687" rtlCol="0" anchor="t" anchorCtr="0">
            <a:noAutofit/>
          </a:bodyPr>
          <a:lstStyle>
            <a:lvl1pPr marL="0" indent="0">
              <a:spcAft>
                <a:spcPts val="0"/>
              </a:spcAft>
              <a:buNone/>
              <a:defRPr lang="en-US" sz="2600" smtClean="0">
                <a:solidFill>
                  <a:schemeClr val="bg1"/>
                </a:solidFill>
              </a:defRPr>
            </a:lvl1pPr>
            <a:lvl2pPr>
              <a:spcAft>
                <a:spcPts val="300"/>
              </a:spcAft>
              <a:defRPr lang="en-US" sz="1400" smtClean="0"/>
            </a:lvl2pPr>
            <a:lvl3pPr>
              <a:spcAft>
                <a:spcPts val="300"/>
              </a:spcAft>
              <a:defRPr lang="en-US" sz="1200" smtClean="0"/>
            </a:lvl3pPr>
            <a:lvl4pPr>
              <a:spcAft>
                <a:spcPts val="300"/>
              </a:spcAft>
              <a:defRPr lang="en-US" sz="1200" smtClean="0"/>
            </a:lvl4pPr>
            <a:lvl5pPr>
              <a:spcAft>
                <a:spcPts val="300"/>
              </a:spcAft>
              <a:defRPr lang="en-US" sz="1200"/>
            </a:lvl5pPr>
          </a:lstStyle>
          <a:p>
            <a:pPr lvl="0">
              <a:spcAft>
                <a:spcPts val="600"/>
              </a:spcAft>
            </a:pPr>
            <a:r>
              <a:rPr lang="en-US" sz="2800" spc="-100" dirty="0">
                <a:solidFill>
                  <a:schemeClr val="bg2"/>
                </a:solidFill>
              </a:rPr>
              <a:t>For a callout or statistic use the lite green as an emphasis</a:t>
            </a:r>
            <a:endParaRPr lang="en-US" dirty="0"/>
          </a:p>
        </p:txBody>
      </p:sp>
      <p:sp>
        <p:nvSpPr>
          <p:cNvPr id="2" name="Title 1"/>
          <p:cNvSpPr>
            <a:spLocks noGrp="1"/>
          </p:cNvSpPr>
          <p:nvPr>
            <p:ph type="title"/>
          </p:nvPr>
        </p:nvSpPr>
        <p:spPr>
          <a:xfrm>
            <a:off x="6098861" y="4574402"/>
            <a:ext cx="3719645" cy="378529"/>
          </a:xfrm>
          <a:solidFill>
            <a:schemeClr val="accent1"/>
          </a:solidFill>
        </p:spPr>
        <p:txBody>
          <a:bodyPr wrap="square" lIns="137130" tIns="91422" rIns="91422" bIns="91422" rtlCol="0">
            <a:spAutoFit/>
          </a:bodyPr>
          <a:lstStyle>
            <a:lvl1pPr>
              <a:defRPr lang="en-US" sz="1400" b="1" dirty="0">
                <a:solidFill>
                  <a:schemeClr val="tx2">
                    <a:lumMod val="75000"/>
                  </a:schemeClr>
                </a:solidFill>
                <a:latin typeface="+mn-lt"/>
                <a:ea typeface="+mn-ea"/>
                <a:cs typeface="+mn-cs"/>
              </a:defRPr>
            </a:lvl1pPr>
          </a:lstStyle>
          <a:p>
            <a:pPr marL="0" lvl="0" defTabSz="457110"/>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40809729"/>
      </p:ext>
    </p:extLst>
  </p:cSld>
  <p:clrMapOvr>
    <a:masterClrMapping/>
  </p:clrMapOvr>
  <p:extLst mod="1">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282777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252957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614" b="1"/>
            </a:lvl1pPr>
          </a:lstStyle>
          <a:p>
            <a:r>
              <a:rPr lang="en-US"/>
              <a:t>Click to edit Master title style</a:t>
            </a:r>
          </a:p>
        </p:txBody>
      </p:sp>
      <p:sp>
        <p:nvSpPr>
          <p:cNvPr id="3" name="Content Placeholder 2"/>
          <p:cNvSpPr>
            <a:spLocks noGrp="1"/>
          </p:cNvSpPr>
          <p:nvPr>
            <p:ph idx="1"/>
          </p:nvPr>
        </p:nvSpPr>
        <p:spPr>
          <a:xfrm>
            <a:off x="4022725" y="273213"/>
            <a:ext cx="5749925" cy="5853113"/>
          </a:xfrm>
        </p:spPr>
        <p:txBody>
          <a:bodyPr/>
          <a:lstStyle>
            <a:lvl1pPr>
              <a:defRPr sz="2564"/>
            </a:lvl1pPr>
            <a:lvl2pPr>
              <a:defRPr sz="2184"/>
            </a:lvl2pPr>
            <a:lvl3pPr>
              <a:defRPr sz="1899"/>
            </a:lvl3pPr>
            <a:lvl4pPr>
              <a:defRPr sz="1614"/>
            </a:lvl4pPr>
            <a:lvl5pPr>
              <a:defRPr sz="1614"/>
            </a:lvl5pPr>
            <a:lvl6pPr>
              <a:defRPr sz="1614"/>
            </a:lvl6pPr>
            <a:lvl7pPr>
              <a:defRPr sz="1614"/>
            </a:lvl7pPr>
            <a:lvl8pPr>
              <a:defRPr sz="1614"/>
            </a:lvl8pPr>
            <a:lvl9pPr>
              <a:defRPr sz="16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40"/>
            </a:lvl1pPr>
            <a:lvl2pPr marL="358378" indent="0">
              <a:buNone/>
              <a:defRPr sz="949"/>
            </a:lvl2pPr>
            <a:lvl3pPr marL="716756" indent="0">
              <a:buNone/>
              <a:defRPr sz="759"/>
            </a:lvl3pPr>
            <a:lvl4pPr marL="1075131" indent="0">
              <a:buNone/>
              <a:defRPr sz="665"/>
            </a:lvl4pPr>
            <a:lvl5pPr marL="1433462" indent="0">
              <a:buNone/>
              <a:defRPr sz="665"/>
            </a:lvl5pPr>
            <a:lvl6pPr marL="1791767" indent="0">
              <a:buNone/>
              <a:defRPr sz="665"/>
            </a:lvl6pPr>
            <a:lvl7pPr marL="2150088" indent="0">
              <a:buNone/>
              <a:defRPr sz="665"/>
            </a:lvl7pPr>
            <a:lvl8pPr marL="2508404" indent="0">
              <a:buNone/>
              <a:defRPr sz="665"/>
            </a:lvl8pPr>
            <a:lvl9pPr marL="2866730" indent="0">
              <a:buNone/>
              <a:defRPr sz="66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961257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614"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564"/>
            </a:lvl1pPr>
            <a:lvl2pPr marL="358378" indent="0">
              <a:buNone/>
              <a:defRPr sz="2184"/>
            </a:lvl2pPr>
            <a:lvl3pPr marL="716756" indent="0">
              <a:buNone/>
              <a:defRPr sz="1899"/>
            </a:lvl3pPr>
            <a:lvl4pPr marL="1075131" indent="0">
              <a:buNone/>
              <a:defRPr sz="1614"/>
            </a:lvl4pPr>
            <a:lvl5pPr marL="1433462" indent="0">
              <a:buNone/>
              <a:defRPr sz="1614"/>
            </a:lvl5pPr>
            <a:lvl6pPr marL="1791767" indent="0">
              <a:buNone/>
              <a:defRPr sz="1614"/>
            </a:lvl6pPr>
            <a:lvl7pPr marL="2150088" indent="0">
              <a:buNone/>
              <a:defRPr sz="1614"/>
            </a:lvl7pPr>
            <a:lvl8pPr marL="2508404" indent="0">
              <a:buNone/>
              <a:defRPr sz="1614"/>
            </a:lvl8pPr>
            <a:lvl9pPr marL="2866730" indent="0">
              <a:buNone/>
              <a:defRPr sz="1614"/>
            </a:lvl9pPr>
          </a:lstStyle>
          <a:p>
            <a:pPr lvl="0"/>
            <a:endParaRPr lang="en-US" noProof="0"/>
          </a:p>
        </p:txBody>
      </p:sp>
      <p:sp>
        <p:nvSpPr>
          <p:cNvPr id="4" name="Text Placeholder 3"/>
          <p:cNvSpPr>
            <a:spLocks noGrp="1"/>
          </p:cNvSpPr>
          <p:nvPr>
            <p:ph type="body" sz="half" idx="2"/>
          </p:nvPr>
        </p:nvSpPr>
        <p:spPr>
          <a:xfrm>
            <a:off x="2016125" y="5367651"/>
            <a:ext cx="6172200" cy="804863"/>
          </a:xfrm>
        </p:spPr>
        <p:txBody>
          <a:bodyPr/>
          <a:lstStyle>
            <a:lvl1pPr marL="0" indent="0">
              <a:buNone/>
              <a:defRPr sz="1140"/>
            </a:lvl1pPr>
            <a:lvl2pPr marL="358378" indent="0">
              <a:buNone/>
              <a:defRPr sz="949"/>
            </a:lvl2pPr>
            <a:lvl3pPr marL="716756" indent="0">
              <a:buNone/>
              <a:defRPr sz="759"/>
            </a:lvl3pPr>
            <a:lvl4pPr marL="1075131" indent="0">
              <a:buNone/>
              <a:defRPr sz="665"/>
            </a:lvl4pPr>
            <a:lvl5pPr marL="1433462" indent="0">
              <a:buNone/>
              <a:defRPr sz="665"/>
            </a:lvl5pPr>
            <a:lvl6pPr marL="1791767" indent="0">
              <a:buNone/>
              <a:defRPr sz="665"/>
            </a:lvl6pPr>
            <a:lvl7pPr marL="2150088" indent="0">
              <a:buNone/>
              <a:defRPr sz="665"/>
            </a:lvl7pPr>
            <a:lvl8pPr marL="2508404" indent="0">
              <a:buNone/>
              <a:defRPr sz="665"/>
            </a:lvl8pPr>
            <a:lvl9pPr marL="2866730" indent="0">
              <a:buNone/>
              <a:defRPr sz="66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2460394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828884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809905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848132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1921728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190"/>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34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998490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12276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Full Page Photo B">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0287000" cy="6248400"/>
          </a:xfrm>
        </p:spPr>
        <p:txBody>
          <a:bodyPr/>
          <a:lstStyle/>
          <a:p>
            <a:endParaRPr lang="en-US"/>
          </a:p>
        </p:txBody>
      </p:sp>
      <p:sp>
        <p:nvSpPr>
          <p:cNvPr id="3" name="Content Placeholder 2"/>
          <p:cNvSpPr>
            <a:spLocks noGrp="1"/>
          </p:cNvSpPr>
          <p:nvPr>
            <p:ph idx="1" hasCustomPrompt="1"/>
          </p:nvPr>
        </p:nvSpPr>
        <p:spPr>
          <a:xfrm>
            <a:off x="8" y="153"/>
            <a:ext cx="3849599" cy="6248399"/>
          </a:xfrm>
          <a:solidFill>
            <a:schemeClr val="bg1">
              <a:alpha val="69804"/>
            </a:schemeClr>
          </a:solidFill>
        </p:spPr>
        <p:txBody>
          <a:bodyPr vert="horz" lIns="594240" tIns="457110" rIns="182844" bIns="365687" rtlCol="0" anchor="t" anchorCtr="0">
            <a:noAutofit/>
          </a:bodyPr>
          <a:lstStyle>
            <a:lvl1pPr marL="0" indent="0">
              <a:spcAft>
                <a:spcPts val="0"/>
              </a:spcAft>
              <a:buNone/>
              <a:defRPr lang="en-US" sz="2600" smtClean="0">
                <a:solidFill>
                  <a:schemeClr val="tx1">
                    <a:lumMod val="75000"/>
                    <a:lumOff val="25000"/>
                  </a:schemeClr>
                </a:solidFill>
              </a:defRPr>
            </a:lvl1pPr>
            <a:lvl2pPr>
              <a:spcAft>
                <a:spcPts val="300"/>
              </a:spcAft>
              <a:defRPr lang="en-US" sz="1400" smtClean="0"/>
            </a:lvl2pPr>
            <a:lvl3pPr>
              <a:spcAft>
                <a:spcPts val="300"/>
              </a:spcAft>
              <a:defRPr lang="en-US" sz="1200" smtClean="0"/>
            </a:lvl3pPr>
            <a:lvl4pPr>
              <a:spcAft>
                <a:spcPts val="300"/>
              </a:spcAft>
              <a:defRPr lang="en-US" sz="1200" smtClean="0"/>
            </a:lvl4pPr>
            <a:lvl5pPr>
              <a:spcAft>
                <a:spcPts val="300"/>
              </a:spcAft>
              <a:defRPr lang="en-US" sz="1200"/>
            </a:lvl5pPr>
          </a:lstStyle>
          <a:p>
            <a:pPr lvl="0">
              <a:spcAft>
                <a:spcPts val="600"/>
              </a:spcAft>
            </a:pPr>
            <a:r>
              <a:rPr lang="en-US" sz="2800" spc="-100" dirty="0">
                <a:solidFill>
                  <a:schemeClr val="bg2"/>
                </a:solidFill>
              </a:rPr>
              <a:t>For a callout or statistic use the lite green as an emphasis</a:t>
            </a:r>
            <a:endParaRPr lang="en-US" dirty="0"/>
          </a:p>
        </p:txBody>
      </p:sp>
      <p:sp>
        <p:nvSpPr>
          <p:cNvPr id="2" name="Title 1"/>
          <p:cNvSpPr>
            <a:spLocks noGrp="1"/>
          </p:cNvSpPr>
          <p:nvPr>
            <p:ph type="title"/>
          </p:nvPr>
        </p:nvSpPr>
        <p:spPr>
          <a:xfrm>
            <a:off x="6098861" y="4574402"/>
            <a:ext cx="3719645" cy="378529"/>
          </a:xfrm>
          <a:solidFill>
            <a:schemeClr val="accent1"/>
          </a:solidFill>
        </p:spPr>
        <p:txBody>
          <a:bodyPr wrap="square" lIns="137130" tIns="91422" rIns="91422" bIns="91422" rtlCol="0">
            <a:spAutoFit/>
          </a:bodyPr>
          <a:lstStyle>
            <a:lvl1pPr>
              <a:defRPr lang="en-US" sz="1400" b="1" dirty="0">
                <a:solidFill>
                  <a:schemeClr val="tx2">
                    <a:lumMod val="75000"/>
                  </a:schemeClr>
                </a:solidFill>
                <a:latin typeface="+mn-lt"/>
                <a:ea typeface="+mn-ea"/>
                <a:cs typeface="+mn-cs"/>
              </a:defRPr>
            </a:lvl1pPr>
          </a:lstStyle>
          <a:p>
            <a:pPr marL="0" lvl="0" defTabSz="457110"/>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986638414"/>
      </p:ext>
    </p:extLst>
  </p:cSld>
  <p:clrMapOvr>
    <a:masterClrMapping/>
  </p:clrMapOvr>
  <p:extLst mod="1">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10BD-8607-43B9-A8D0-E6B821208274}"/>
              </a:ext>
            </a:extLst>
          </p:cNvPr>
          <p:cNvSpPr>
            <a:spLocks noGrp="1"/>
          </p:cNvSpPr>
          <p:nvPr>
            <p:ph type="ctrTitle"/>
          </p:nvPr>
        </p:nvSpPr>
        <p:spPr>
          <a:xfrm>
            <a:off x="1285875" y="1122363"/>
            <a:ext cx="771525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F214534-F90D-4353-A405-F0EDA6A1B986}"/>
              </a:ext>
            </a:extLst>
          </p:cNvPr>
          <p:cNvSpPr>
            <a:spLocks noGrp="1"/>
          </p:cNvSpPr>
          <p:nvPr>
            <p:ph type="subTitle" idx="1"/>
          </p:nvPr>
        </p:nvSpPr>
        <p:spPr>
          <a:xfrm>
            <a:off x="1285875" y="3602038"/>
            <a:ext cx="771525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A8C1411-4FDF-4B40-913E-8A83AF003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851D94-00C8-4377-B59C-D3E867392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6F2BFA9-EB7A-4C67-A034-956449D67C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6916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24D6-C17D-4943-BDBB-152A575E7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8AB4F-A6AA-4043-B259-A72FE6A81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3AA9C-843E-4CDD-B30A-499CF74DCB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79D8F6-2BB9-4AE2-88B7-4915B51B00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A4BC0A-D4A7-4948-BA3D-56FEB50744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9611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9D6B-B8B7-4CA3-9084-1D2E69B8803B}"/>
              </a:ext>
            </a:extLst>
          </p:cNvPr>
          <p:cNvSpPr>
            <a:spLocks noGrp="1"/>
          </p:cNvSpPr>
          <p:nvPr>
            <p:ph type="title"/>
          </p:nvPr>
        </p:nvSpPr>
        <p:spPr>
          <a:xfrm>
            <a:off x="701874" y="1709740"/>
            <a:ext cx="8872538"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117B99-8209-4CC7-8C40-70BB8E702832}"/>
              </a:ext>
            </a:extLst>
          </p:cNvPr>
          <p:cNvSpPr>
            <a:spLocks noGrp="1"/>
          </p:cNvSpPr>
          <p:nvPr>
            <p:ph type="body" idx="1"/>
          </p:nvPr>
        </p:nvSpPr>
        <p:spPr>
          <a:xfrm>
            <a:off x="701874" y="4589465"/>
            <a:ext cx="8872538"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96DBB7-70AE-4DFA-AB18-7436CAFDF2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2B20D5-7C2E-409B-989A-0973BD7CC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22467D-83C1-4C23-BA7F-02DEE47EA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5982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F3CA-CBE9-44C8-8976-40B288192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0E497-2A5A-4ED9-9560-CF0BD7B4B65F}"/>
              </a:ext>
            </a:extLst>
          </p:cNvPr>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CDA9C-D971-4B3F-AA28-E54097903143}"/>
              </a:ext>
            </a:extLst>
          </p:cNvPr>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4D805-8ADF-41F4-B8BA-50E39AD6E2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F605071-9253-4280-A949-C6D8867D93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90489C8-FA8C-4971-A7B5-E1AE1D8975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9555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CD7C-863C-4EAB-B5C9-60C40A8C417D}"/>
              </a:ext>
            </a:extLst>
          </p:cNvPr>
          <p:cNvSpPr>
            <a:spLocks noGrp="1"/>
          </p:cNvSpPr>
          <p:nvPr>
            <p:ph type="title"/>
          </p:nvPr>
        </p:nvSpPr>
        <p:spPr>
          <a:xfrm>
            <a:off x="708571" y="365127"/>
            <a:ext cx="88725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5EBEA2-30FB-4491-BE06-DDD24FC90BB4}"/>
              </a:ext>
            </a:extLst>
          </p:cNvPr>
          <p:cNvSpPr>
            <a:spLocks noGrp="1"/>
          </p:cNvSpPr>
          <p:nvPr>
            <p:ph type="body" idx="1"/>
          </p:nvPr>
        </p:nvSpPr>
        <p:spPr>
          <a:xfrm>
            <a:off x="708572" y="1681163"/>
            <a:ext cx="435188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6F77F79-2D59-4796-985D-EFCF3DB07C8F}"/>
              </a:ext>
            </a:extLst>
          </p:cNvPr>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12887-56B2-46BE-8C13-F550C49FAA09}"/>
              </a:ext>
            </a:extLst>
          </p:cNvPr>
          <p:cNvSpPr>
            <a:spLocks noGrp="1"/>
          </p:cNvSpPr>
          <p:nvPr>
            <p:ph type="body" sz="quarter" idx="3"/>
          </p:nvPr>
        </p:nvSpPr>
        <p:spPr>
          <a:xfrm>
            <a:off x="5207794" y="1681163"/>
            <a:ext cx="437331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B09A45-0C00-4D1F-87C5-3504C205DC24}"/>
              </a:ext>
            </a:extLst>
          </p:cNvPr>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A137D8-DBF0-4358-B1DC-5EAFF79BC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2E28525-274D-47DB-832C-80663BE9C3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BDDEDBA-B2DF-40EE-BE63-B9B6A2C4F1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3620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42C8-BF3E-4234-8E73-942F3FC8A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AA7439-90BC-4416-904C-AF48341606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DA6B787-86DE-4ED3-9412-52EEF82E97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00A7B16-D2E0-486C-BCED-4D16189B60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484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90E2E0-8BAF-4B99-87F7-7A058515EB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7A8EB1-772D-4B25-BD60-2A309BF38B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DC6664-A480-4E5E-A30A-76BC6C4373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033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0CAB-3CFF-4545-83B0-5C64157F8503}"/>
              </a:ext>
            </a:extLst>
          </p:cNvPr>
          <p:cNvSpPr>
            <a:spLocks noGrp="1"/>
          </p:cNvSpPr>
          <p:nvPr>
            <p:ph type="title"/>
          </p:nvPr>
        </p:nvSpPr>
        <p:spPr>
          <a:xfrm>
            <a:off x="708571" y="457200"/>
            <a:ext cx="331782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095552B-D920-42D6-A3F9-87D5A011279B}"/>
              </a:ext>
            </a:extLst>
          </p:cNvPr>
          <p:cNvSpPr>
            <a:spLocks noGrp="1"/>
          </p:cNvSpPr>
          <p:nvPr>
            <p:ph idx="1"/>
          </p:nvPr>
        </p:nvSpPr>
        <p:spPr>
          <a:xfrm>
            <a:off x="4373315" y="987427"/>
            <a:ext cx="520779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960BD-A51F-40AC-811E-7BA815224708}"/>
              </a:ext>
            </a:extLst>
          </p:cNvPr>
          <p:cNvSpPr>
            <a:spLocks noGrp="1"/>
          </p:cNvSpPr>
          <p:nvPr>
            <p:ph type="body" sz="half" idx="2"/>
          </p:nvPr>
        </p:nvSpPr>
        <p:spPr>
          <a:xfrm>
            <a:off x="708571" y="2057400"/>
            <a:ext cx="33178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B011C0-B655-4EC6-A1E0-A90239E84E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11A228-9832-4340-AB42-380331F310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25F1B30-0F7A-4338-9CDC-F3E7E7A7EE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9746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21D8-A360-4B63-AE94-D1A6FDFA5371}"/>
              </a:ext>
            </a:extLst>
          </p:cNvPr>
          <p:cNvSpPr>
            <a:spLocks noGrp="1"/>
          </p:cNvSpPr>
          <p:nvPr>
            <p:ph type="title"/>
          </p:nvPr>
        </p:nvSpPr>
        <p:spPr>
          <a:xfrm>
            <a:off x="708571" y="457200"/>
            <a:ext cx="331782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CAB642C-48F9-4961-99BB-2162D45A1154}"/>
              </a:ext>
            </a:extLst>
          </p:cNvPr>
          <p:cNvSpPr>
            <a:spLocks noGrp="1"/>
          </p:cNvSpPr>
          <p:nvPr>
            <p:ph type="pic" idx="1"/>
          </p:nvPr>
        </p:nvSpPr>
        <p:spPr>
          <a:xfrm>
            <a:off x="4373315" y="987427"/>
            <a:ext cx="520779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4C5394D-BBB8-4CEE-85BD-72D6634190AD}"/>
              </a:ext>
            </a:extLst>
          </p:cNvPr>
          <p:cNvSpPr>
            <a:spLocks noGrp="1"/>
          </p:cNvSpPr>
          <p:nvPr>
            <p:ph type="body" sz="half" idx="2"/>
          </p:nvPr>
        </p:nvSpPr>
        <p:spPr>
          <a:xfrm>
            <a:off x="708571" y="2057400"/>
            <a:ext cx="331782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6A4A9A-E50C-45D9-A3CD-E9532C7CA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DF89734-3B9E-48AD-AB0E-34501EEE34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6BDA0E1-E66C-4A3C-8702-CC5023EF92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2701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E3BD-3B2C-432B-8716-8871E6C107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0ACD0-51DB-478E-99F7-69CD59034D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49CCD-A0FA-4D3D-BC28-651B718126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4FD091-581F-4BBC-8900-5303B123B6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8E3AE3-BB56-4ADC-A31C-C62FC1C75E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219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23291915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267064-1816-42F3-B38E-32B9CFACCAD3}"/>
              </a:ext>
            </a:extLst>
          </p:cNvPr>
          <p:cNvSpPr>
            <a:spLocks noGrp="1"/>
          </p:cNvSpPr>
          <p:nvPr>
            <p:ph type="title" orient="vert"/>
          </p:nvPr>
        </p:nvSpPr>
        <p:spPr>
          <a:xfrm>
            <a:off x="7361635" y="365125"/>
            <a:ext cx="2218134"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3247CF-2FB8-4871-ACFD-781ED3268342}"/>
              </a:ext>
            </a:extLst>
          </p:cNvPr>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B10CC-5EC6-485E-8734-346EDFC3E3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B20E-AE4A-4C59-ABF5-4AE1A94ED2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9179089-74FE-4E4F-B942-C71711EE97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664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95100"/>
            <a:ext cx="874395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285875" y="3716915"/>
            <a:ext cx="771525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812730" y="5"/>
            <a:ext cx="744557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5307806" y="4718050"/>
            <a:ext cx="4979194"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10715535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310"/>
            <a:ext cx="10286999" cy="1041248"/>
          </a:xfrm>
        </p:spPr>
        <p:txBody>
          <a:bodyPr anchor="b">
            <a:normAutofit/>
          </a:bodyPr>
          <a:lstStyle>
            <a:lvl1pPr>
              <a:defRPr sz="2475"/>
            </a:lvl1pPr>
          </a:lstStyle>
          <a:p>
            <a:r>
              <a:rPr lang="en-US" dirty="0"/>
              <a:t>Click to edit Master title style</a:t>
            </a:r>
          </a:p>
        </p:txBody>
      </p:sp>
      <p:sp>
        <p:nvSpPr>
          <p:cNvPr id="11" name="Text Placeholder 10"/>
          <p:cNvSpPr>
            <a:spLocks noGrp="1"/>
          </p:cNvSpPr>
          <p:nvPr>
            <p:ph type="body" sz="quarter" idx="11"/>
          </p:nvPr>
        </p:nvSpPr>
        <p:spPr>
          <a:xfrm>
            <a:off x="633543" y="3526028"/>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633543" y="1668653"/>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6527155" y="1668643"/>
            <a:ext cx="3012431" cy="1392918"/>
          </a:xfrm>
        </p:spPr>
        <p:txBody>
          <a:bodyPr/>
          <a:lstStyle/>
          <a:p>
            <a:endParaRPr lang="en-US" dirty="0"/>
          </a:p>
        </p:txBody>
      </p:sp>
      <p:sp>
        <p:nvSpPr>
          <p:cNvPr id="17" name="Picture Placeholder 16"/>
          <p:cNvSpPr>
            <a:spLocks noGrp="1" noChangeAspect="1"/>
          </p:cNvSpPr>
          <p:nvPr>
            <p:ph type="pic" sz="quarter" idx="14"/>
          </p:nvPr>
        </p:nvSpPr>
        <p:spPr>
          <a:xfrm>
            <a:off x="6527155" y="3526018"/>
            <a:ext cx="3016663" cy="1389888"/>
          </a:xfrm>
        </p:spPr>
        <p:txBody>
          <a:bodyPr/>
          <a:lstStyle/>
          <a:p>
            <a:endParaRPr lang="en-US"/>
          </a:p>
        </p:txBody>
      </p:sp>
      <p:sp>
        <p:nvSpPr>
          <p:cNvPr id="8" name="Picture Placeholder 7"/>
          <p:cNvSpPr>
            <a:spLocks noGrp="1" noChangeAspect="1"/>
          </p:cNvSpPr>
          <p:nvPr>
            <p:ph type="pic" sz="quarter" idx="15" hasCustomPrompt="1"/>
          </p:nvPr>
        </p:nvSpPr>
        <p:spPr>
          <a:xfrm>
            <a:off x="633543" y="5769431"/>
            <a:ext cx="4418409" cy="706437"/>
          </a:xfrm>
        </p:spPr>
        <p:txBody>
          <a:bodyPr/>
          <a:lstStyle>
            <a:lvl1pPr>
              <a:defRPr baseline="0"/>
            </a:lvl1pPr>
          </a:lstStyle>
          <a:p>
            <a:r>
              <a:rPr lang="en-US" dirty="0"/>
              <a:t>Your logo on Master slide</a:t>
            </a:r>
          </a:p>
        </p:txBody>
      </p:sp>
    </p:spTree>
    <p:custDataLst>
      <p:tags r:id="rId1"/>
    </p:custDataLst>
    <p:extLst>
      <p:ext uri="{BB962C8B-B14F-4D97-AF65-F5344CB8AC3E}">
        <p14:creationId xmlns:p14="http://schemas.microsoft.com/office/powerpoint/2010/main" val="27572643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835" y="560832"/>
            <a:ext cx="8872277" cy="357898"/>
          </a:xfrm>
        </p:spPr>
        <p:txBody>
          <a:bodyPr/>
          <a:lstStyle/>
          <a:p>
            <a:r>
              <a:rPr lang="en-US" dirty="0"/>
              <a:t>Click to edit Master title style</a:t>
            </a:r>
          </a:p>
        </p:txBody>
      </p:sp>
      <p:sp>
        <p:nvSpPr>
          <p:cNvPr id="3" name="Text Placeholder 2"/>
          <p:cNvSpPr>
            <a:spLocks noGrp="1"/>
          </p:cNvSpPr>
          <p:nvPr>
            <p:ph type="body" idx="1"/>
          </p:nvPr>
        </p:nvSpPr>
        <p:spPr>
          <a:xfrm>
            <a:off x="708834" y="1360457"/>
            <a:ext cx="435162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708834" y="2184369"/>
            <a:ext cx="4351622"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08060" y="1360457"/>
            <a:ext cx="437305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5208060" y="2184369"/>
            <a:ext cx="4373052"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708836" y="5953676"/>
            <a:ext cx="4418409" cy="706437"/>
          </a:xfrm>
        </p:spPr>
        <p:txBody>
          <a:bodyPr/>
          <a:lstStyle>
            <a:lvl1pPr>
              <a:defRPr baseline="0"/>
            </a:lvl1pPr>
          </a:lstStyle>
          <a:p>
            <a:r>
              <a:rPr lang="en-US" dirty="0"/>
              <a:t>Your logo on Master slide</a:t>
            </a:r>
          </a:p>
        </p:txBody>
      </p:sp>
    </p:spTree>
    <p:custDataLst>
      <p:tags r:id="rId1"/>
    </p:custDataLst>
    <p:extLst>
      <p:ext uri="{BB962C8B-B14F-4D97-AF65-F5344CB8AC3E}">
        <p14:creationId xmlns:p14="http://schemas.microsoft.com/office/powerpoint/2010/main" val="12238106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91521" y="0"/>
            <a:ext cx="9534668" cy="1166884"/>
          </a:xfrm>
        </p:spPr>
        <p:txBody>
          <a:bodyPr/>
          <a:lstStyle/>
          <a:p>
            <a:r>
              <a:rPr lang="en-US" dirty="0"/>
              <a:t>Click to edit Master title style</a:t>
            </a:r>
          </a:p>
        </p:txBody>
      </p:sp>
      <p:sp>
        <p:nvSpPr>
          <p:cNvPr id="7" name="Content Placeholder 6"/>
          <p:cNvSpPr>
            <a:spLocks noGrp="1"/>
          </p:cNvSpPr>
          <p:nvPr>
            <p:ph sz="quarter" idx="10"/>
          </p:nvPr>
        </p:nvSpPr>
        <p:spPr>
          <a:xfrm>
            <a:off x="3209010" y="4500111"/>
            <a:ext cx="3746450"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391522" y="1321929"/>
            <a:ext cx="3869976"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5902972" y="1321928"/>
            <a:ext cx="402321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426152" y="5800299"/>
            <a:ext cx="2731515" cy="436728"/>
          </a:xfrm>
        </p:spPr>
        <p:txBody>
          <a:bodyPr/>
          <a:lstStyle>
            <a:lvl1pPr>
              <a:defRPr baseline="0"/>
            </a:lvl1pPr>
          </a:lstStyle>
          <a:p>
            <a:r>
              <a:rPr lang="en-US" dirty="0"/>
              <a:t>Your logo on Master slide</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8785" y="5540994"/>
            <a:ext cx="2798215" cy="1658201"/>
          </a:xfrm>
          <a:prstGeom prst="rect">
            <a:avLst/>
          </a:prstGeom>
          <a:noFill/>
          <a:ln>
            <a:noFill/>
          </a:ln>
        </p:spPr>
      </p:pic>
    </p:spTree>
    <p:custDataLst>
      <p:tags r:id="rId1"/>
    </p:custDataLst>
    <p:extLst>
      <p:ext uri="{BB962C8B-B14F-4D97-AF65-F5344CB8AC3E}">
        <p14:creationId xmlns:p14="http://schemas.microsoft.com/office/powerpoint/2010/main" val="40792130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0238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470643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15722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287377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8885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and Content A w Revers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231" y="617828"/>
            <a:ext cx="9558338" cy="880201"/>
          </a:xfrm>
        </p:spPr>
        <p:txBody>
          <a:bodyPr vert="horz" lIns="0" tIns="0" rIns="0" bIns="0" rtlCol="0" anchor="ctr" anchorCtr="0">
            <a:noAutofit/>
          </a:bodyPr>
          <a:lstStyle>
            <a:lvl1pPr>
              <a:defRPr lang="en-US" b="1">
                <a:solidFill>
                  <a:schemeClr val="tx1">
                    <a:lumMod val="75000"/>
                    <a:lumOff val="25000"/>
                  </a:schemeClr>
                </a:solidFill>
              </a:defRPr>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414462" y="2281073"/>
            <a:ext cx="8872538" cy="3967371"/>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p:nvCxnSpPr>
        <p:spPr>
          <a:xfrm>
            <a:off x="707242" y="2027679"/>
            <a:ext cx="928156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707255" y="152"/>
            <a:ext cx="3932633" cy="276225"/>
          </a:xfrm>
          <a:prstGeom prst="rect">
            <a:avLst/>
          </a:prstGeom>
          <a:solidFill>
            <a:schemeClr val="accent1"/>
          </a:solidFill>
          <a:ln>
            <a:solidFill>
              <a:srgbClr val="BBDC00"/>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5" name="Rectangle 4"/>
          <p:cNvSpPr/>
          <p:nvPr userDrawn="1"/>
        </p:nvSpPr>
        <p:spPr>
          <a:xfrm>
            <a:off x="707247" y="1790705"/>
            <a:ext cx="3846908" cy="236979"/>
          </a:xfrm>
          <a:prstGeom prst="rect">
            <a:avLst/>
          </a:prstGeom>
          <a:solidFill>
            <a:srgbClr val="276681"/>
          </a:solidFill>
          <a:ln>
            <a:solidFill>
              <a:srgbClr val="276681"/>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625081755"/>
      </p:ext>
    </p:extLst>
  </p:cSld>
  <p:clrMapOvr>
    <a:masterClrMapping/>
  </p:clrMapOvr>
  <p:extLst mod="1">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57684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802752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727146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779508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90059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865931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95100"/>
            <a:ext cx="8743950" cy="2387600"/>
          </a:xfrm>
        </p:spPr>
        <p:txBody>
          <a:bodyPr anchor="b"/>
          <a:lstStyle>
            <a:lvl1pPr algn="ctr">
              <a:defRPr sz="3375"/>
            </a:lvl1pPr>
          </a:lstStyle>
          <a:p>
            <a:r>
              <a:rPr lang="en-US" dirty="0"/>
              <a:t>Click to edit Master title style</a:t>
            </a:r>
          </a:p>
        </p:txBody>
      </p:sp>
      <p:sp>
        <p:nvSpPr>
          <p:cNvPr id="3" name="Subtitle 2"/>
          <p:cNvSpPr>
            <a:spLocks noGrp="1"/>
          </p:cNvSpPr>
          <p:nvPr>
            <p:ph type="subTitle" idx="1"/>
          </p:nvPr>
        </p:nvSpPr>
        <p:spPr>
          <a:xfrm>
            <a:off x="1285875" y="3716915"/>
            <a:ext cx="7715250" cy="9699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812730" y="5"/>
            <a:ext cx="744557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5307806" y="4718050"/>
            <a:ext cx="4979194" cy="2139950"/>
          </a:xfrm>
        </p:spPr>
        <p:txBody>
          <a:bodyPr/>
          <a:lstStyle>
            <a:lvl1pPr>
              <a:defRPr baseline="0"/>
            </a:lvl1pPr>
          </a:lstStyle>
          <a:p>
            <a:r>
              <a:rPr lang="en-US" dirty="0"/>
              <a:t>Add PTTC Stacked bars here on actual first slide (not in Master).  Don’t forget to add alt text.</a:t>
            </a: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719" b="-16719"/>
          <a:stretch/>
        </p:blipFill>
        <p:spPr>
          <a:xfrm>
            <a:off x="807227" y="5614422"/>
            <a:ext cx="1469221" cy="1243578"/>
          </a:xfrm>
          <a:prstGeom prst="rect">
            <a:avLst/>
          </a:prstGeom>
          <a:noFill/>
          <a:ln>
            <a:noFill/>
          </a:ln>
        </p:spPr>
      </p:pic>
    </p:spTree>
    <p:custDataLst>
      <p:tags r:id="rId1"/>
    </p:custDataLst>
    <p:extLst>
      <p:ext uri="{BB962C8B-B14F-4D97-AF65-F5344CB8AC3E}">
        <p14:creationId xmlns:p14="http://schemas.microsoft.com/office/powerpoint/2010/main" val="40920554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7232" y="237810"/>
            <a:ext cx="8872539" cy="940424"/>
          </a:xfrm>
        </p:spPr>
        <p:txBody>
          <a:bodyPr/>
          <a:lstStyle/>
          <a:p>
            <a:r>
              <a:rPr lang="en-US" dirty="0"/>
              <a:t>Click to edit Master title style</a:t>
            </a:r>
          </a:p>
        </p:txBody>
      </p:sp>
      <p:sp>
        <p:nvSpPr>
          <p:cNvPr id="3" name="Content Placeholder 2"/>
          <p:cNvSpPr>
            <a:spLocks noGrp="1"/>
          </p:cNvSpPr>
          <p:nvPr>
            <p:ph idx="1"/>
          </p:nvPr>
        </p:nvSpPr>
        <p:spPr>
          <a:xfrm>
            <a:off x="707231" y="1335279"/>
            <a:ext cx="8872538"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707231" y="5959911"/>
            <a:ext cx="3752255" cy="788987"/>
          </a:xfrm>
        </p:spPr>
        <p:txBody>
          <a:bodyPr>
            <a:noAutofit/>
          </a:bodyPr>
          <a:lstStyle>
            <a:lvl1pPr>
              <a:defRPr sz="1125"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6277574" y="5923396"/>
            <a:ext cx="4009429" cy="862012"/>
          </a:xfrm>
        </p:spPr>
        <p:txBody>
          <a:bodyPr>
            <a:noAutofit/>
          </a:bodyPr>
          <a:lstStyle>
            <a:lvl1pPr>
              <a:defRPr sz="1125"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39370642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835" y="560832"/>
            <a:ext cx="8872277" cy="357898"/>
          </a:xfrm>
        </p:spPr>
        <p:txBody>
          <a:bodyPr/>
          <a:lstStyle/>
          <a:p>
            <a:r>
              <a:rPr lang="en-US" dirty="0"/>
              <a:t>Click to edit Master title style</a:t>
            </a:r>
          </a:p>
        </p:txBody>
      </p:sp>
      <p:sp>
        <p:nvSpPr>
          <p:cNvPr id="3" name="Text Placeholder 2"/>
          <p:cNvSpPr>
            <a:spLocks noGrp="1"/>
          </p:cNvSpPr>
          <p:nvPr>
            <p:ph type="body" idx="1"/>
          </p:nvPr>
        </p:nvSpPr>
        <p:spPr>
          <a:xfrm>
            <a:off x="708834" y="1360457"/>
            <a:ext cx="435162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708834" y="2184369"/>
            <a:ext cx="4351622"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08060" y="1360457"/>
            <a:ext cx="4373052"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5208060" y="2184369"/>
            <a:ext cx="4373052"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708836" y="5953676"/>
            <a:ext cx="4418409" cy="706437"/>
          </a:xfrm>
        </p:spPr>
        <p:txBody>
          <a:bodyPr/>
          <a:lstStyle>
            <a:lvl1pPr>
              <a:defRPr baseline="0"/>
            </a:lvl1pPr>
          </a:lstStyle>
          <a:p>
            <a:r>
              <a:rPr lang="en-US" dirty="0"/>
              <a:t>Your logo on Master slide</a:t>
            </a:r>
          </a:p>
        </p:txBody>
      </p:sp>
      <p:pic>
        <p:nvPicPr>
          <p:cNvPr id="9" name="Picture 8" descr="MHTTC Stacked Color Bars" title="MHTTC Stacked Color Bars">
            <a:extLst>
              <a:ext uri="{FF2B5EF4-FFF2-40B4-BE49-F238E27FC236}">
                <a16:creationId xmlns:a16="http://schemas.microsoft.com/office/drawing/2014/main" id="{3F5E57C6-2414-7E4A-8B82-86DBC9BFB1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88785" y="5544022"/>
            <a:ext cx="2798215" cy="1658201"/>
          </a:xfrm>
          <a:prstGeom prst="rect">
            <a:avLst/>
          </a:prstGeom>
          <a:noFill/>
          <a:ln>
            <a:noFill/>
          </a:ln>
        </p:spPr>
      </p:pic>
    </p:spTree>
    <p:custDataLst>
      <p:tags r:id="rId1"/>
    </p:custDataLst>
    <p:extLst>
      <p:ext uri="{BB962C8B-B14F-4D97-AF65-F5344CB8AC3E}">
        <p14:creationId xmlns:p14="http://schemas.microsoft.com/office/powerpoint/2010/main" val="35481881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91521" y="0"/>
            <a:ext cx="9534668" cy="1166884"/>
          </a:xfrm>
        </p:spPr>
        <p:txBody>
          <a:bodyPr/>
          <a:lstStyle/>
          <a:p>
            <a:r>
              <a:rPr lang="en-US" dirty="0"/>
              <a:t>Click to edit Master title style</a:t>
            </a:r>
          </a:p>
        </p:txBody>
      </p:sp>
      <p:sp>
        <p:nvSpPr>
          <p:cNvPr id="7" name="Content Placeholder 6"/>
          <p:cNvSpPr>
            <a:spLocks noGrp="1"/>
          </p:cNvSpPr>
          <p:nvPr>
            <p:ph sz="quarter" idx="10"/>
          </p:nvPr>
        </p:nvSpPr>
        <p:spPr>
          <a:xfrm>
            <a:off x="3209010" y="4500111"/>
            <a:ext cx="3746450"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391522" y="1321929"/>
            <a:ext cx="3869976"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5902972" y="1321928"/>
            <a:ext cx="402321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426152" y="5800299"/>
            <a:ext cx="2731515" cy="436728"/>
          </a:xfrm>
        </p:spPr>
        <p:txBody>
          <a:bodyPr/>
          <a:lstStyle>
            <a:lvl1pPr>
              <a:defRPr baseline="0"/>
            </a:lvl1pPr>
          </a:lstStyle>
          <a:p>
            <a:r>
              <a:rPr lang="en-US" dirty="0"/>
              <a:t>Your logo on Master slide</a:t>
            </a:r>
          </a:p>
        </p:txBody>
      </p:sp>
      <p:pic>
        <p:nvPicPr>
          <p:cNvPr id="8" name="Picture 7" descr="MHTTC Stacked Color Bars" title="MHTTC Stacked Color Bars">
            <a:extLst>
              <a:ext uri="{FF2B5EF4-FFF2-40B4-BE49-F238E27FC236}">
                <a16:creationId xmlns:a16="http://schemas.microsoft.com/office/drawing/2014/main" id="{38CD2836-C20C-714C-A83E-A95E9B2165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88785" y="5544022"/>
            <a:ext cx="2798215" cy="1658201"/>
          </a:xfrm>
          <a:prstGeom prst="rect">
            <a:avLst/>
          </a:prstGeom>
          <a:noFill/>
          <a:ln>
            <a:noFill/>
          </a:ln>
        </p:spPr>
      </p:pic>
    </p:spTree>
    <p:custDataLst>
      <p:tags r:id="rId1"/>
    </p:custDataLst>
    <p:extLst>
      <p:ext uri="{BB962C8B-B14F-4D97-AF65-F5344CB8AC3E}">
        <p14:creationId xmlns:p14="http://schemas.microsoft.com/office/powerpoint/2010/main" val="571820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3" name="Rectangle 26">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4" name="Rectangle 28">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5" name="Rectangle 39">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6" name="Rectangle 1029">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7" name="Rectangle 1030">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8" name="Rectangle 1031">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16" name="Rectangle 3"/>
          <p:cNvSpPr>
            <a:spLocks noGrp="1" noChangeArrowheads="1"/>
          </p:cNvSpPr>
          <p:nvPr>
            <p:ph idx="1"/>
          </p:nvPr>
        </p:nvSpPr>
        <p:spPr bwMode="auto">
          <a:xfrm>
            <a:off x="1656243" y="1427439"/>
            <a:ext cx="86582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rgbClr val="336600"/>
                </a:solidFill>
              </a:defRPr>
            </a:lvl1pPr>
            <a:lvl2pPr>
              <a:buClr>
                <a:srgbClr val="336600"/>
              </a:buClr>
              <a:defRPr>
                <a:solidFill>
                  <a:srgbClr val="336600"/>
                </a:solidFill>
              </a:defRPr>
            </a:lvl2pPr>
            <a:lvl3pPr>
              <a:defRPr>
                <a:solidFill>
                  <a:srgbClr val="336600"/>
                </a:solidFill>
              </a:defRPr>
            </a:lvl3pPr>
          </a:lstStyle>
          <a:p>
            <a:pPr lvl="0"/>
            <a:r>
              <a:rPr lang="en-US" noProof="0" dirty="0"/>
              <a:t>Click to edit Master text styles</a:t>
            </a:r>
          </a:p>
          <a:p>
            <a:pPr lvl="1"/>
            <a:r>
              <a:rPr lang="en-US" noProof="0" dirty="0"/>
              <a:t>Second level</a:t>
            </a:r>
          </a:p>
          <a:p>
            <a:pPr lvl="2"/>
            <a:r>
              <a:rPr lang="en-US" noProof="0" dirty="0"/>
              <a:t>Third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8900593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310"/>
            <a:ext cx="10286999" cy="1041248"/>
          </a:xfrm>
        </p:spPr>
        <p:txBody>
          <a:bodyPr anchor="b">
            <a:normAutofit/>
          </a:bodyPr>
          <a:lstStyle>
            <a:lvl1pPr>
              <a:defRPr sz="2475"/>
            </a:lvl1pPr>
          </a:lstStyle>
          <a:p>
            <a:r>
              <a:rPr lang="en-US" dirty="0"/>
              <a:t>Click to edit Master title style</a:t>
            </a:r>
          </a:p>
        </p:txBody>
      </p:sp>
      <p:sp>
        <p:nvSpPr>
          <p:cNvPr id="11" name="Text Placeholder 10"/>
          <p:cNvSpPr>
            <a:spLocks noGrp="1"/>
          </p:cNvSpPr>
          <p:nvPr>
            <p:ph type="body" sz="quarter" idx="11"/>
          </p:nvPr>
        </p:nvSpPr>
        <p:spPr>
          <a:xfrm>
            <a:off x="633543" y="3526028"/>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633543" y="1668653"/>
            <a:ext cx="3478561"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6527155" y="1668643"/>
            <a:ext cx="3012431" cy="1392918"/>
          </a:xfrm>
        </p:spPr>
        <p:txBody>
          <a:bodyPr/>
          <a:lstStyle/>
          <a:p>
            <a:endParaRPr lang="en-US" dirty="0"/>
          </a:p>
        </p:txBody>
      </p:sp>
      <p:sp>
        <p:nvSpPr>
          <p:cNvPr id="17" name="Picture Placeholder 16"/>
          <p:cNvSpPr>
            <a:spLocks noGrp="1" noChangeAspect="1"/>
          </p:cNvSpPr>
          <p:nvPr>
            <p:ph type="pic" sz="quarter" idx="14"/>
          </p:nvPr>
        </p:nvSpPr>
        <p:spPr>
          <a:xfrm>
            <a:off x="6527155" y="3526018"/>
            <a:ext cx="3016663" cy="1389888"/>
          </a:xfrm>
        </p:spPr>
        <p:txBody>
          <a:bodyPr/>
          <a:lstStyle/>
          <a:p>
            <a:endParaRPr lang="en-US"/>
          </a:p>
        </p:txBody>
      </p:sp>
      <p:sp>
        <p:nvSpPr>
          <p:cNvPr id="8" name="Picture Placeholder 7"/>
          <p:cNvSpPr>
            <a:spLocks noGrp="1" noChangeAspect="1"/>
          </p:cNvSpPr>
          <p:nvPr>
            <p:ph type="pic" sz="quarter" idx="15" hasCustomPrompt="1"/>
          </p:nvPr>
        </p:nvSpPr>
        <p:spPr>
          <a:xfrm>
            <a:off x="633543" y="5769431"/>
            <a:ext cx="4418409" cy="706437"/>
          </a:xfrm>
        </p:spPr>
        <p:txBody>
          <a:bodyPr/>
          <a:lstStyle>
            <a:lvl1pPr>
              <a:defRPr baseline="0"/>
            </a:lvl1pPr>
          </a:lstStyle>
          <a:p>
            <a:r>
              <a:rPr lang="en-US" dirty="0"/>
              <a:t>Your logo on Master slide</a:t>
            </a:r>
          </a:p>
        </p:txBody>
      </p:sp>
      <p:pic>
        <p:nvPicPr>
          <p:cNvPr id="10" name="Picture 9" descr="MHTTC Stacked Color Bars" title="MHTTC Stacked Color Bars"/>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88785" y="5544022"/>
            <a:ext cx="2798215" cy="1658201"/>
          </a:xfrm>
          <a:prstGeom prst="rect">
            <a:avLst/>
          </a:prstGeom>
          <a:noFill/>
          <a:ln>
            <a:noFill/>
          </a:ln>
        </p:spPr>
      </p:pic>
    </p:spTree>
    <p:custDataLst>
      <p:tags r:id="rId1"/>
    </p:custDataLst>
    <p:extLst>
      <p:ext uri="{BB962C8B-B14F-4D97-AF65-F5344CB8AC3E}">
        <p14:creationId xmlns:p14="http://schemas.microsoft.com/office/powerpoint/2010/main" val="18694358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727"/>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xfrm>
            <a:off x="3543300" y="6229727"/>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xfrm>
            <a:off x="7429500" y="6229727"/>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0BF5E58-87EF-47BD-B85A-73D7F2A5432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8768780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C27EC00-89B5-49E8-99D0-20ABDBB3CA1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666817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79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682" indent="0">
              <a:buNone/>
              <a:defRPr sz="1800"/>
            </a:lvl2pPr>
            <a:lvl3pPr marL="905364" indent="0">
              <a:buNone/>
              <a:defRPr sz="1600"/>
            </a:lvl3pPr>
            <a:lvl4pPr marL="1358044" indent="0">
              <a:buNone/>
              <a:defRPr sz="1400"/>
            </a:lvl4pPr>
            <a:lvl5pPr marL="1810666" indent="0">
              <a:buNone/>
              <a:defRPr sz="1400"/>
            </a:lvl5pPr>
            <a:lvl6pPr marL="2263258" indent="0">
              <a:buNone/>
              <a:defRPr sz="1400"/>
            </a:lvl6pPr>
            <a:lvl7pPr marL="2715868" indent="0">
              <a:buNone/>
              <a:defRPr sz="1400"/>
            </a:lvl7pPr>
            <a:lvl8pPr marL="3168472" indent="0">
              <a:buNone/>
              <a:defRPr sz="1400"/>
            </a:lvl8pPr>
            <a:lvl9pPr marL="362108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4534804-1870-4ECD-925C-E4555204D450}"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3493033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29"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03A7D70-22BC-4EEF-A179-D88A13976AFD}"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356773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682" indent="0">
              <a:buNone/>
              <a:defRPr sz="2000" b="1"/>
            </a:lvl2pPr>
            <a:lvl3pPr marL="905364" indent="0">
              <a:buNone/>
              <a:defRPr sz="1800" b="1"/>
            </a:lvl3pPr>
            <a:lvl4pPr marL="1358044" indent="0">
              <a:buNone/>
              <a:defRPr sz="1600" b="1"/>
            </a:lvl4pPr>
            <a:lvl5pPr marL="1810666" indent="0">
              <a:buNone/>
              <a:defRPr sz="1600" b="1"/>
            </a:lvl5pPr>
            <a:lvl6pPr marL="2263258" indent="0">
              <a:buNone/>
              <a:defRPr sz="1600" b="1"/>
            </a:lvl6pPr>
            <a:lvl7pPr marL="2715868" indent="0">
              <a:buNone/>
              <a:defRPr sz="1600" b="1"/>
            </a:lvl7pPr>
            <a:lvl8pPr marL="3168472" indent="0">
              <a:buNone/>
              <a:defRPr sz="1600" b="1"/>
            </a:lvl8pPr>
            <a:lvl9pPr marL="36210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8390939-18B9-4CBB-8DB8-17739E1D1031}"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0446500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C8432835-483C-47EF-94B6-AFDBBFA5BB6C}"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274797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3EF0FC-ABA4-4CD8-AE7D-7EDD7363BDD5}"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8464089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CB2EFD1-A6F3-4C4E-9866-E1CE6201624E}"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3775376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682" indent="0">
              <a:buNone/>
              <a:defRPr sz="2800"/>
            </a:lvl2pPr>
            <a:lvl3pPr marL="905364" indent="0">
              <a:buNone/>
              <a:defRPr sz="2400"/>
            </a:lvl3pPr>
            <a:lvl4pPr marL="1358044" indent="0">
              <a:buNone/>
              <a:defRPr sz="2000"/>
            </a:lvl4pPr>
            <a:lvl5pPr marL="1810666" indent="0">
              <a:buNone/>
              <a:defRPr sz="2000"/>
            </a:lvl5pPr>
            <a:lvl6pPr marL="2263258" indent="0">
              <a:buNone/>
              <a:defRPr sz="2000"/>
            </a:lvl6pPr>
            <a:lvl7pPr marL="2715868" indent="0">
              <a:buNone/>
              <a:defRPr sz="2000"/>
            </a:lvl7pPr>
            <a:lvl8pPr marL="3168472" indent="0">
              <a:buNone/>
              <a:defRPr sz="2000"/>
            </a:lvl8pPr>
            <a:lvl9pPr marL="3621088" indent="0">
              <a:buNone/>
              <a:defRPr sz="2000"/>
            </a:lvl9pPr>
          </a:lstStyle>
          <a:p>
            <a:pPr lvl="0"/>
            <a:endParaRPr lang="en-US" noProof="0"/>
          </a:p>
        </p:txBody>
      </p:sp>
      <p:sp>
        <p:nvSpPr>
          <p:cNvPr id="4" name="Text Placeholder 3"/>
          <p:cNvSpPr>
            <a:spLocks noGrp="1"/>
          </p:cNvSpPr>
          <p:nvPr>
            <p:ph type="body" sz="half" idx="2"/>
          </p:nvPr>
        </p:nvSpPr>
        <p:spPr>
          <a:xfrm>
            <a:off x="2016125" y="5367715"/>
            <a:ext cx="6172200" cy="804863"/>
          </a:xfrm>
        </p:spPr>
        <p:txBody>
          <a:bodyPr/>
          <a:lstStyle>
            <a:lvl1pPr marL="0" indent="0">
              <a:buNone/>
              <a:defRPr sz="1400"/>
            </a:lvl1pPr>
            <a:lvl2pPr marL="452682" indent="0">
              <a:buNone/>
              <a:defRPr sz="1200"/>
            </a:lvl2pPr>
            <a:lvl3pPr marL="905364" indent="0">
              <a:buNone/>
              <a:defRPr sz="1000"/>
            </a:lvl3pPr>
            <a:lvl4pPr marL="1358044" indent="0">
              <a:buNone/>
              <a:defRPr sz="800"/>
            </a:lvl4pPr>
            <a:lvl5pPr marL="1810666" indent="0">
              <a:buNone/>
              <a:defRPr sz="800"/>
            </a:lvl5pPr>
            <a:lvl6pPr marL="2263258" indent="0">
              <a:buNone/>
              <a:defRPr sz="800"/>
            </a:lvl6pPr>
            <a:lvl7pPr marL="2715868" indent="0">
              <a:buNone/>
              <a:defRPr sz="800"/>
            </a:lvl7pPr>
            <a:lvl8pPr marL="3168472" indent="0">
              <a:buNone/>
              <a:defRPr sz="800"/>
            </a:lvl8pPr>
            <a:lvl9pPr marL="362108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F2D1BD0-DA0F-4BD6-B264-B666CC051737}"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01866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Rectangle 26">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3" name="Rectangle 28">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4" name="Rectangle 39">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5" name="Rectangle 1029">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6" name="Rectangle 1030">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7" name="Rectangle 1031">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6930218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2DC692E-4685-4213-885F-01D1F1336794}"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2257126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9C38E9-F875-4453-87FA-9151935DB802}"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3467499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DABAFF6-207A-49EA-AA1E-8CDC7A5B5A26}"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9074063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B1609EB-B3E1-4906-9CAE-A684AD3FFF18}"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1444170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29"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1ADFF7-4E59-4A97-A545-96FE81D0A52A}"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9164092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681"/>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681"/>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681"/>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310474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001250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39884" indent="0">
              <a:buNone/>
              <a:defRPr sz="1800"/>
            </a:lvl2pPr>
            <a:lvl3pPr marL="879770" indent="0">
              <a:buNone/>
              <a:defRPr sz="1600"/>
            </a:lvl3pPr>
            <a:lvl4pPr marL="1319773" indent="0">
              <a:buNone/>
              <a:defRPr sz="1400"/>
            </a:lvl4pPr>
            <a:lvl5pPr marL="1759759" indent="0">
              <a:buNone/>
              <a:defRPr sz="1400"/>
            </a:lvl5pPr>
            <a:lvl6pPr marL="2199696" indent="0">
              <a:buNone/>
              <a:defRPr sz="1400"/>
            </a:lvl6pPr>
            <a:lvl7pPr marL="2639646" indent="0">
              <a:buNone/>
              <a:defRPr sz="1400"/>
            </a:lvl7pPr>
            <a:lvl8pPr marL="3079591" indent="0">
              <a:buNone/>
              <a:defRPr sz="1400"/>
            </a:lvl8pPr>
            <a:lvl9pPr marL="35195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569171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102156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39884" indent="0">
              <a:buNone/>
              <a:defRPr sz="2000" b="1"/>
            </a:lvl2pPr>
            <a:lvl3pPr marL="879770" indent="0">
              <a:buNone/>
              <a:defRPr sz="1800" b="1"/>
            </a:lvl3pPr>
            <a:lvl4pPr marL="1319773" indent="0">
              <a:buNone/>
              <a:defRPr sz="1600" b="1"/>
            </a:lvl4pPr>
            <a:lvl5pPr marL="1759759" indent="0">
              <a:buNone/>
              <a:defRPr sz="1600" b="1"/>
            </a:lvl5pPr>
            <a:lvl6pPr marL="2199696" indent="0">
              <a:buNone/>
              <a:defRPr sz="1600" b="1"/>
            </a:lvl6pPr>
            <a:lvl7pPr marL="2639646" indent="0">
              <a:buNone/>
              <a:defRPr sz="1600" b="1"/>
            </a:lvl7pPr>
            <a:lvl8pPr marL="3079591" indent="0">
              <a:buNone/>
              <a:defRPr sz="1600" b="1"/>
            </a:lvl8pPr>
            <a:lvl9pPr marL="351953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884" indent="0">
              <a:buNone/>
              <a:defRPr sz="2000" b="1"/>
            </a:lvl2pPr>
            <a:lvl3pPr marL="879770" indent="0">
              <a:buNone/>
              <a:defRPr sz="1800" b="1"/>
            </a:lvl3pPr>
            <a:lvl4pPr marL="1319773" indent="0">
              <a:buNone/>
              <a:defRPr sz="1600" b="1"/>
            </a:lvl4pPr>
            <a:lvl5pPr marL="1759759" indent="0">
              <a:buNone/>
              <a:defRPr sz="1600" b="1"/>
            </a:lvl5pPr>
            <a:lvl6pPr marL="2199696" indent="0">
              <a:buNone/>
              <a:defRPr sz="1600" b="1"/>
            </a:lvl6pPr>
            <a:lvl7pPr marL="2639646" indent="0">
              <a:buNone/>
              <a:defRPr sz="1600" b="1"/>
            </a:lvl7pPr>
            <a:lvl8pPr marL="3079591" indent="0">
              <a:buNone/>
              <a:defRPr sz="1600" b="1"/>
            </a:lvl8pPr>
            <a:lvl9pPr marL="35195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704217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Rectangle 26">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3" name="Rectangle 28">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4" name="Rectangle 39">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5" name="Rectangle 1029">
            <a:hlinkClick r:id="" action="ppaction://noaction"/>
          </p:cNvPr>
          <p:cNvSpPr>
            <a:spLocks noChangeArrowheads="1"/>
          </p:cNvSpPr>
          <p:nvPr userDrawn="1"/>
        </p:nvSpPr>
        <p:spPr bwMode="auto">
          <a:xfrm>
            <a:off x="955836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6" name="Rectangle 1030">
            <a:hlinkClick r:id="" action="ppaction://noaction"/>
          </p:cNvPr>
          <p:cNvSpPr>
            <a:spLocks noChangeArrowheads="1"/>
          </p:cNvSpPr>
          <p:nvPr userDrawn="1"/>
        </p:nvSpPr>
        <p:spPr bwMode="auto">
          <a:xfrm>
            <a:off x="9772650" y="5410353"/>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sp>
        <p:nvSpPr>
          <p:cNvPr id="7" name="Rectangle 1031">
            <a:hlinkClick r:id="" action="ppaction://noaction"/>
          </p:cNvPr>
          <p:cNvSpPr>
            <a:spLocks noChangeArrowheads="1"/>
          </p:cNvSpPr>
          <p:nvPr userDrawn="1"/>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457110" eaLnBrk="1" fontAlgn="auto" hangingPunct="1">
              <a:spcBef>
                <a:spcPts val="0"/>
              </a:spcBef>
              <a:spcAft>
                <a:spcPts val="0"/>
              </a:spcAft>
              <a:defRPr/>
            </a:pPr>
            <a:endParaRPr lang="en-US" altLang="en-US">
              <a:solidFill>
                <a:srgbClr val="000000"/>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2632940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739346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5279613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75"/>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39884" indent="0">
              <a:buNone/>
              <a:defRPr sz="1200"/>
            </a:lvl2pPr>
            <a:lvl3pPr marL="879770" indent="0">
              <a:buNone/>
              <a:defRPr sz="1000"/>
            </a:lvl3pPr>
            <a:lvl4pPr marL="1319773" indent="0">
              <a:buNone/>
              <a:defRPr sz="800"/>
            </a:lvl4pPr>
            <a:lvl5pPr marL="1759759" indent="0">
              <a:buNone/>
              <a:defRPr sz="800"/>
            </a:lvl5pPr>
            <a:lvl6pPr marL="2199696" indent="0">
              <a:buNone/>
              <a:defRPr sz="800"/>
            </a:lvl6pPr>
            <a:lvl7pPr marL="2639646" indent="0">
              <a:buNone/>
              <a:defRPr sz="800"/>
            </a:lvl7pPr>
            <a:lvl8pPr marL="3079591" indent="0">
              <a:buNone/>
              <a:defRPr sz="800"/>
            </a:lvl8pPr>
            <a:lvl9pPr marL="3519536"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218652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39884" indent="0">
              <a:buNone/>
              <a:defRPr sz="2800"/>
            </a:lvl2pPr>
            <a:lvl3pPr marL="879770" indent="0">
              <a:buNone/>
              <a:defRPr sz="2400"/>
            </a:lvl3pPr>
            <a:lvl4pPr marL="1319773" indent="0">
              <a:buNone/>
              <a:defRPr sz="2000"/>
            </a:lvl4pPr>
            <a:lvl5pPr marL="1759759" indent="0">
              <a:buNone/>
              <a:defRPr sz="2000"/>
            </a:lvl5pPr>
            <a:lvl6pPr marL="2199696" indent="0">
              <a:buNone/>
              <a:defRPr sz="2000"/>
            </a:lvl6pPr>
            <a:lvl7pPr marL="2639646" indent="0">
              <a:buNone/>
              <a:defRPr sz="2000"/>
            </a:lvl7pPr>
            <a:lvl8pPr marL="3079591" indent="0">
              <a:buNone/>
              <a:defRPr sz="2000"/>
            </a:lvl8pPr>
            <a:lvl9pPr marL="3519536" indent="0">
              <a:buNone/>
              <a:defRPr sz="2000"/>
            </a:lvl9pPr>
          </a:lstStyle>
          <a:p>
            <a:pPr lvl="0"/>
            <a:endParaRPr lang="en-US" noProof="0"/>
          </a:p>
        </p:txBody>
      </p:sp>
      <p:sp>
        <p:nvSpPr>
          <p:cNvPr id="4" name="Text Placeholder 3"/>
          <p:cNvSpPr>
            <a:spLocks noGrp="1"/>
          </p:cNvSpPr>
          <p:nvPr>
            <p:ph type="body" sz="half" idx="2"/>
          </p:nvPr>
        </p:nvSpPr>
        <p:spPr>
          <a:xfrm>
            <a:off x="2016125" y="5368669"/>
            <a:ext cx="6172200" cy="804863"/>
          </a:xfrm>
        </p:spPr>
        <p:txBody>
          <a:bodyPr/>
          <a:lstStyle>
            <a:lvl1pPr marL="0" indent="0">
              <a:buNone/>
              <a:defRPr sz="1400"/>
            </a:lvl1pPr>
            <a:lvl2pPr marL="439884" indent="0">
              <a:buNone/>
              <a:defRPr sz="1200"/>
            </a:lvl2pPr>
            <a:lvl3pPr marL="879770" indent="0">
              <a:buNone/>
              <a:defRPr sz="1000"/>
            </a:lvl3pPr>
            <a:lvl4pPr marL="1319773" indent="0">
              <a:buNone/>
              <a:defRPr sz="800"/>
            </a:lvl4pPr>
            <a:lvl5pPr marL="1759759" indent="0">
              <a:buNone/>
              <a:defRPr sz="800"/>
            </a:lvl5pPr>
            <a:lvl6pPr marL="2199696" indent="0">
              <a:buNone/>
              <a:defRPr sz="800"/>
            </a:lvl6pPr>
            <a:lvl7pPr marL="2639646" indent="0">
              <a:buNone/>
              <a:defRPr sz="800"/>
            </a:lvl7pPr>
            <a:lvl8pPr marL="3079591" indent="0">
              <a:buNone/>
              <a:defRPr sz="800"/>
            </a:lvl8pPr>
            <a:lvl9pPr marL="3519536"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091262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495526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458803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7331469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2438366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6"/>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613952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0180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le Page B">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 y="145"/>
            <a:ext cx="4776108" cy="5220763"/>
          </a:xfrm>
          <a:prstGeom prst="rect">
            <a:avLst/>
          </a:prstGeom>
          <a:solidFill>
            <a:schemeClr val="tx1"/>
          </a:solidFill>
        </p:spPr>
      </p:pic>
      <p:sp>
        <p:nvSpPr>
          <p:cNvPr id="2" name="Title 1"/>
          <p:cNvSpPr>
            <a:spLocks noGrp="1"/>
          </p:cNvSpPr>
          <p:nvPr>
            <p:ph type="title" hasCustomPrompt="1"/>
          </p:nvPr>
        </p:nvSpPr>
        <p:spPr>
          <a:xfrm>
            <a:off x="5143556" y="2695959"/>
            <a:ext cx="4986615"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5143500" y="4001935"/>
            <a:ext cx="4971308" cy="276999"/>
          </a:xfrm>
          <a:noFill/>
        </p:spPr>
        <p:txBody>
          <a:bodyPr wrap="square" lIns="0" tIns="0" rIns="0" bIns="0" rtlCol="0">
            <a:noAutofit/>
          </a:bodyPr>
          <a:lstStyle>
            <a:lvl1pPr marL="0" indent="0">
              <a:buNone/>
              <a:defRPr lang="en-US" sz="1800" dirty="0" smtClean="0">
                <a:solidFill>
                  <a:schemeClr val="tx2"/>
                </a:solidFill>
              </a:defRPr>
            </a:lvl1pPr>
          </a:lstStyle>
          <a:p>
            <a:pPr marL="0" lvl="0" defTabSz="457110">
              <a:spcBef>
                <a:spcPts val="600"/>
              </a:spcBef>
            </a:pPr>
            <a:r>
              <a:rPr lang="en-US" dirty="0"/>
              <a:t>Click to edit Master text styles</a:t>
            </a:r>
          </a:p>
        </p:txBody>
      </p:sp>
      <p:sp>
        <p:nvSpPr>
          <p:cNvPr id="12" name="Rectangle 11"/>
          <p:cNvSpPr/>
          <p:nvPr userDrawn="1"/>
        </p:nvSpPr>
        <p:spPr>
          <a:xfrm>
            <a:off x="5143501" y="57"/>
            <a:ext cx="2276611" cy="2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13" name="Rectangle 12"/>
          <p:cNvSpPr/>
          <p:nvPr userDrawn="1"/>
        </p:nvSpPr>
        <p:spPr>
          <a:xfrm>
            <a:off x="4776133" y="49"/>
            <a:ext cx="100326" cy="5212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cxnSp>
        <p:nvCxnSpPr>
          <p:cNvPr id="11" name="Straight Connector 10"/>
          <p:cNvCxnSpPr/>
          <p:nvPr userDrawn="1"/>
        </p:nvCxnSpPr>
        <p:spPr>
          <a:xfrm flipH="1">
            <a:off x="-25082" y="2678055"/>
            <a:ext cx="482627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031560" y="4107377"/>
            <a:ext cx="2769635"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067861" y="2686779"/>
            <a:ext cx="0" cy="25253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220763"/>
            <a:ext cx="10287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188045"/>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29406"/>
            <a:ext cx="2171700" cy="514351"/>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406"/>
            <a:ext cx="3200400" cy="514351"/>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406"/>
            <a:ext cx="2057400" cy="514351"/>
          </a:xfrm>
        </p:spPr>
        <p:txBody>
          <a:bodyPr/>
          <a:lstStyle>
            <a:lvl1pPr>
              <a:defRPr>
                <a:solidFill>
                  <a:srgbClr val="5E574E"/>
                </a:solidFill>
              </a:defRPr>
            </a:lvl1pPr>
          </a:lstStyle>
          <a:p>
            <a:pPr>
              <a:defRPr/>
            </a:pPr>
            <a:fld id="{036ADEB2-A4F7-4AFF-ACC2-FFF610492718}" type="slidenum">
              <a:rPr lang="en-US"/>
              <a:pPr>
                <a:defRPr/>
              </a:pPr>
              <a:t>‹#›</a:t>
            </a:fld>
            <a:endParaRPr lang="en-US"/>
          </a:p>
        </p:txBody>
      </p:sp>
    </p:spTree>
    <p:extLst>
      <p:ext uri="{BB962C8B-B14F-4D97-AF65-F5344CB8AC3E}">
        <p14:creationId xmlns:p14="http://schemas.microsoft.com/office/powerpoint/2010/main" val="28519161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17"/>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697"/>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697"/>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697"/>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2361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527262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1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2000"/>
            </a:lvl1pPr>
            <a:lvl2pPr marL="439290" indent="0">
              <a:buNone/>
              <a:defRPr sz="1800"/>
            </a:lvl2pPr>
            <a:lvl3pPr marL="878582" indent="0">
              <a:buNone/>
              <a:defRPr sz="1600"/>
            </a:lvl3pPr>
            <a:lvl4pPr marL="1318031" indent="0">
              <a:buNone/>
              <a:defRPr sz="1400"/>
            </a:lvl4pPr>
            <a:lvl5pPr marL="1757432" indent="0">
              <a:buNone/>
              <a:defRPr sz="1400"/>
            </a:lvl5pPr>
            <a:lvl6pPr marL="2196792" indent="0">
              <a:buNone/>
              <a:defRPr sz="1400"/>
            </a:lvl6pPr>
            <a:lvl7pPr marL="2636161" indent="0">
              <a:buNone/>
              <a:defRPr sz="1400"/>
            </a:lvl7pPr>
            <a:lvl8pPr marL="3075532" indent="0">
              <a:buNone/>
              <a:defRPr sz="1400"/>
            </a:lvl8pPr>
            <a:lvl9pPr marL="351488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336794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3" y="1885981"/>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7" y="1885981"/>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1632989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3"/>
            <a:ext cx="4545014" cy="639763"/>
          </a:xfrm>
        </p:spPr>
        <p:txBody>
          <a:bodyPr anchor="b"/>
          <a:lstStyle>
            <a:lvl1pPr marL="0" indent="0">
              <a:buNone/>
              <a:defRPr sz="2400" b="1"/>
            </a:lvl1pPr>
            <a:lvl2pPr marL="439290" indent="0">
              <a:buNone/>
              <a:defRPr sz="2000" b="1"/>
            </a:lvl2pPr>
            <a:lvl3pPr marL="878582" indent="0">
              <a:buNone/>
              <a:defRPr sz="1800" b="1"/>
            </a:lvl3pPr>
            <a:lvl4pPr marL="1318031" indent="0">
              <a:buNone/>
              <a:defRPr sz="1600" b="1"/>
            </a:lvl4pPr>
            <a:lvl5pPr marL="1757432" indent="0">
              <a:buNone/>
              <a:defRPr sz="1600" b="1"/>
            </a:lvl5pPr>
            <a:lvl6pPr marL="2196792" indent="0">
              <a:buNone/>
              <a:defRPr sz="1600" b="1"/>
            </a:lvl6pPr>
            <a:lvl7pPr marL="2636161" indent="0">
              <a:buNone/>
              <a:defRPr sz="1600" b="1"/>
            </a:lvl7pPr>
            <a:lvl8pPr marL="3075532" indent="0">
              <a:buNone/>
              <a:defRPr sz="1600" b="1"/>
            </a:lvl8pPr>
            <a:lvl9pPr marL="3514883"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400" b="1"/>
            </a:lvl1pPr>
            <a:lvl2pPr marL="439290" indent="0">
              <a:buNone/>
              <a:defRPr sz="2000" b="1"/>
            </a:lvl2pPr>
            <a:lvl3pPr marL="878582" indent="0">
              <a:buNone/>
              <a:defRPr sz="1800" b="1"/>
            </a:lvl3pPr>
            <a:lvl4pPr marL="1318031" indent="0">
              <a:buNone/>
              <a:defRPr sz="1600" b="1"/>
            </a:lvl4pPr>
            <a:lvl5pPr marL="1757432" indent="0">
              <a:buNone/>
              <a:defRPr sz="1600" b="1"/>
            </a:lvl5pPr>
            <a:lvl6pPr marL="2196792" indent="0">
              <a:buNone/>
              <a:defRPr sz="1600" b="1"/>
            </a:lvl6pPr>
            <a:lvl7pPr marL="2636161" indent="0">
              <a:buNone/>
              <a:defRPr sz="1600" b="1"/>
            </a:lvl7pPr>
            <a:lvl8pPr marL="3075532" indent="0">
              <a:buNone/>
              <a:defRPr sz="1600" b="1"/>
            </a:lvl8pPr>
            <a:lvl9pPr marL="35148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18294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117162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659274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3" y="273049"/>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8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73" y="1435104"/>
            <a:ext cx="3384550" cy="4691063"/>
          </a:xfrm>
        </p:spPr>
        <p:txBody>
          <a:bodyPr/>
          <a:lstStyle>
            <a:lvl1pPr marL="0" indent="0">
              <a:buNone/>
              <a:defRPr sz="1400"/>
            </a:lvl1pPr>
            <a:lvl2pPr marL="439290" indent="0">
              <a:buNone/>
              <a:defRPr sz="1200"/>
            </a:lvl2pPr>
            <a:lvl3pPr marL="878582" indent="0">
              <a:buNone/>
              <a:defRPr sz="1000"/>
            </a:lvl3pPr>
            <a:lvl4pPr marL="1318031" indent="0">
              <a:buNone/>
              <a:defRPr sz="800"/>
            </a:lvl4pPr>
            <a:lvl5pPr marL="1757432" indent="0">
              <a:buNone/>
              <a:defRPr sz="800"/>
            </a:lvl5pPr>
            <a:lvl6pPr marL="2196792" indent="0">
              <a:buNone/>
              <a:defRPr sz="800"/>
            </a:lvl6pPr>
            <a:lvl7pPr marL="2636161" indent="0">
              <a:buNone/>
              <a:defRPr sz="800"/>
            </a:lvl7pPr>
            <a:lvl8pPr marL="3075532" indent="0">
              <a:buNone/>
              <a:defRPr sz="800"/>
            </a:lvl8pPr>
            <a:lvl9pPr marL="3514883"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11099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4" y="480060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4" y="612775"/>
            <a:ext cx="6172200" cy="4114800"/>
          </a:xfrm>
        </p:spPr>
        <p:txBody>
          <a:bodyPr/>
          <a:lstStyle>
            <a:lvl1pPr marL="0" indent="0">
              <a:buNone/>
              <a:defRPr sz="3200"/>
            </a:lvl1pPr>
            <a:lvl2pPr marL="439290" indent="0">
              <a:buNone/>
              <a:defRPr sz="2800"/>
            </a:lvl2pPr>
            <a:lvl3pPr marL="878582" indent="0">
              <a:buNone/>
              <a:defRPr sz="2400"/>
            </a:lvl3pPr>
            <a:lvl4pPr marL="1318031" indent="0">
              <a:buNone/>
              <a:defRPr sz="2000"/>
            </a:lvl4pPr>
            <a:lvl5pPr marL="1757432" indent="0">
              <a:buNone/>
              <a:defRPr sz="2000"/>
            </a:lvl5pPr>
            <a:lvl6pPr marL="2196792" indent="0">
              <a:buNone/>
              <a:defRPr sz="2000"/>
            </a:lvl6pPr>
            <a:lvl7pPr marL="2636161" indent="0">
              <a:buNone/>
              <a:defRPr sz="2000"/>
            </a:lvl7pPr>
            <a:lvl8pPr marL="3075532" indent="0">
              <a:buNone/>
              <a:defRPr sz="2000"/>
            </a:lvl8pPr>
            <a:lvl9pPr marL="3514883" indent="0">
              <a:buNone/>
              <a:defRPr sz="2000"/>
            </a:lvl9pPr>
          </a:lstStyle>
          <a:p>
            <a:pPr lvl="0"/>
            <a:endParaRPr lang="en-US" noProof="0"/>
          </a:p>
        </p:txBody>
      </p:sp>
      <p:sp>
        <p:nvSpPr>
          <p:cNvPr id="4" name="Text Placeholder 3"/>
          <p:cNvSpPr>
            <a:spLocks noGrp="1"/>
          </p:cNvSpPr>
          <p:nvPr>
            <p:ph type="body" sz="half" idx="2"/>
          </p:nvPr>
        </p:nvSpPr>
        <p:spPr>
          <a:xfrm>
            <a:off x="2016124" y="5368683"/>
            <a:ext cx="6172200" cy="804863"/>
          </a:xfrm>
        </p:spPr>
        <p:txBody>
          <a:bodyPr/>
          <a:lstStyle>
            <a:lvl1pPr marL="0" indent="0">
              <a:buNone/>
              <a:defRPr sz="1400"/>
            </a:lvl1pPr>
            <a:lvl2pPr marL="439290" indent="0">
              <a:buNone/>
              <a:defRPr sz="1200"/>
            </a:lvl2pPr>
            <a:lvl3pPr marL="878582" indent="0">
              <a:buNone/>
              <a:defRPr sz="1000"/>
            </a:lvl3pPr>
            <a:lvl4pPr marL="1318031" indent="0">
              <a:buNone/>
              <a:defRPr sz="800"/>
            </a:lvl4pPr>
            <a:lvl5pPr marL="1757432" indent="0">
              <a:buNone/>
              <a:defRPr sz="800"/>
            </a:lvl5pPr>
            <a:lvl6pPr marL="2196792" indent="0">
              <a:buNone/>
              <a:defRPr sz="800"/>
            </a:lvl6pPr>
            <a:lvl7pPr marL="2636161" indent="0">
              <a:buNone/>
              <a:defRPr sz="800"/>
            </a:lvl7pPr>
            <a:lvl8pPr marL="3075532" indent="0">
              <a:buNone/>
              <a:defRPr sz="800"/>
            </a:lvl8pPr>
            <a:lvl9pPr marL="3514883"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2238564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807191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0DF65E-B26B-4153-955B-36B3C9B4D0D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3281606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30" y="228603"/>
            <a:ext cx="2314576"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4"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40159198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2586795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81"/>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3407145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3" y="1885981"/>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7" y="1886629"/>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7" y="4048825"/>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9774311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3" y="1885981"/>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7" y="1885981"/>
            <a:ext cx="4524377"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9637320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9"/>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19"/>
            <a:ext cx="2171700" cy="514351"/>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xfrm>
            <a:off x="3543300" y="6230719"/>
            <a:ext cx="3200400" cy="514351"/>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xfrm>
            <a:off x="7429500" y="6230719"/>
            <a:ext cx="2057400" cy="514351"/>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06B74BF-1A15-415C-AAE4-F12478B37907}"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440955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DCAC2CF-A23C-4954-8B74-8150CC0EB8C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3867267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47"/>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2000"/>
            </a:lvl1pPr>
            <a:lvl2pPr marL="439398" indent="0">
              <a:buNone/>
              <a:defRPr sz="1800"/>
            </a:lvl2pPr>
            <a:lvl3pPr marL="878798" indent="0">
              <a:buNone/>
              <a:defRPr sz="1600"/>
            </a:lvl3pPr>
            <a:lvl4pPr marL="1318348" indent="0">
              <a:buNone/>
              <a:defRPr sz="1400"/>
            </a:lvl4pPr>
            <a:lvl5pPr marL="1757856" indent="0">
              <a:buNone/>
              <a:defRPr sz="1400"/>
            </a:lvl5pPr>
            <a:lvl6pPr marL="2197320" indent="0">
              <a:buNone/>
              <a:defRPr sz="1400"/>
            </a:lvl6pPr>
            <a:lvl7pPr marL="2636795" indent="0">
              <a:buNone/>
              <a:defRPr sz="1400"/>
            </a:lvl7pPr>
            <a:lvl8pPr marL="3076270" indent="0">
              <a:buNone/>
              <a:defRPr sz="1400"/>
            </a:lvl8pPr>
            <a:lvl9pPr marL="351572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DA570DB-C65D-41C3-A52A-BD661F6540AE}"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5958190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7" y="1885975"/>
            <a:ext cx="4524377"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7756E93-42CF-423E-9596-B3B98E5DAB5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023835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39398" indent="0">
              <a:buNone/>
              <a:defRPr sz="2000" b="1"/>
            </a:lvl2pPr>
            <a:lvl3pPr marL="878798" indent="0">
              <a:buNone/>
              <a:defRPr sz="1800" b="1"/>
            </a:lvl3pPr>
            <a:lvl4pPr marL="1318348" indent="0">
              <a:buNone/>
              <a:defRPr sz="1600" b="1"/>
            </a:lvl4pPr>
            <a:lvl5pPr marL="1757856" indent="0">
              <a:buNone/>
              <a:defRPr sz="1600" b="1"/>
            </a:lvl5pPr>
            <a:lvl6pPr marL="2197320" indent="0">
              <a:buNone/>
              <a:defRPr sz="1600" b="1"/>
            </a:lvl6pPr>
            <a:lvl7pPr marL="2636795" indent="0">
              <a:buNone/>
              <a:defRPr sz="1600" b="1"/>
            </a:lvl7pPr>
            <a:lvl8pPr marL="3076270" indent="0">
              <a:buNone/>
              <a:defRPr sz="1600" b="1"/>
            </a:lvl8pPr>
            <a:lvl9pPr marL="35157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A9E65E2-C88F-476D-AC84-B387393C9A4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40442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426" indent="0">
              <a:buNone/>
              <a:defRPr sz="1800"/>
            </a:lvl2pPr>
            <a:lvl3pPr marL="912852" indent="0">
              <a:buNone/>
              <a:defRPr sz="1600"/>
            </a:lvl3pPr>
            <a:lvl4pPr marL="1369276" indent="0">
              <a:buNone/>
              <a:defRPr sz="1400"/>
            </a:lvl4pPr>
            <a:lvl5pPr marL="1825652" indent="0">
              <a:buNone/>
              <a:defRPr sz="1400"/>
            </a:lvl5pPr>
            <a:lvl6pPr marL="2282076" indent="0">
              <a:buNone/>
              <a:defRPr sz="1400"/>
            </a:lvl6pPr>
            <a:lvl7pPr marL="2738492" indent="0">
              <a:buNone/>
              <a:defRPr sz="1400"/>
            </a:lvl7pPr>
            <a:lvl8pPr marL="3194896" indent="0">
              <a:buNone/>
              <a:defRPr sz="1400"/>
            </a:lvl8pPr>
            <a:lvl9pPr marL="365131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AE84D-F710-4933-B27D-C09DE42D7FF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137312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A75D197-A4E1-450D-B06D-88E610965086}"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84866707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D92BAF0-2906-4B27-A5E6-0E406EF196E9}"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05296798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2" y="273050"/>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58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72" y="1435104"/>
            <a:ext cx="3384550" cy="46910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D982D02-2FAD-4FCE-9CC8-91F667DFB27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5543056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4" y="480063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4" y="612775"/>
            <a:ext cx="6172200" cy="4114800"/>
          </a:xfrm>
        </p:spPr>
        <p:txBody>
          <a:bodyPr/>
          <a:lstStyle>
            <a:lvl1pPr marL="0" indent="0">
              <a:buNone/>
              <a:defRPr sz="3200"/>
            </a:lvl1pPr>
            <a:lvl2pPr marL="439398" indent="0">
              <a:buNone/>
              <a:defRPr sz="2800"/>
            </a:lvl2pPr>
            <a:lvl3pPr marL="878798" indent="0">
              <a:buNone/>
              <a:defRPr sz="2400"/>
            </a:lvl3pPr>
            <a:lvl4pPr marL="1318348" indent="0">
              <a:buNone/>
              <a:defRPr sz="2000"/>
            </a:lvl4pPr>
            <a:lvl5pPr marL="1757856" indent="0">
              <a:buNone/>
              <a:defRPr sz="2000"/>
            </a:lvl5pPr>
            <a:lvl6pPr marL="2197320" indent="0">
              <a:buNone/>
              <a:defRPr sz="2000"/>
            </a:lvl6pPr>
            <a:lvl7pPr marL="2636795" indent="0">
              <a:buNone/>
              <a:defRPr sz="2000"/>
            </a:lvl7pPr>
            <a:lvl8pPr marL="3076270" indent="0">
              <a:buNone/>
              <a:defRPr sz="2000"/>
            </a:lvl8pPr>
            <a:lvl9pPr marL="3515729" indent="0">
              <a:buNone/>
              <a:defRPr sz="2000"/>
            </a:lvl9pPr>
          </a:lstStyle>
          <a:p>
            <a:pPr lvl="0"/>
            <a:endParaRPr lang="en-US" noProof="0"/>
          </a:p>
        </p:txBody>
      </p:sp>
      <p:sp>
        <p:nvSpPr>
          <p:cNvPr id="4" name="Text Placeholder 3"/>
          <p:cNvSpPr>
            <a:spLocks noGrp="1"/>
          </p:cNvSpPr>
          <p:nvPr>
            <p:ph type="body" sz="half" idx="2"/>
          </p:nvPr>
        </p:nvSpPr>
        <p:spPr>
          <a:xfrm>
            <a:off x="2016124" y="5368705"/>
            <a:ext cx="6172200" cy="804863"/>
          </a:xfrm>
        </p:spPr>
        <p:txBody>
          <a:bodyPr/>
          <a:lstStyle>
            <a:lvl1pPr marL="0" indent="0">
              <a:buNone/>
              <a:defRPr sz="1400"/>
            </a:lvl1pPr>
            <a:lvl2pPr marL="439398" indent="0">
              <a:buNone/>
              <a:defRPr sz="1200"/>
            </a:lvl2pPr>
            <a:lvl3pPr marL="878798" indent="0">
              <a:buNone/>
              <a:defRPr sz="1000"/>
            </a:lvl3pPr>
            <a:lvl4pPr marL="1318348" indent="0">
              <a:buNone/>
              <a:defRPr sz="800"/>
            </a:lvl4pPr>
            <a:lvl5pPr marL="1757856" indent="0">
              <a:buNone/>
              <a:defRPr sz="800"/>
            </a:lvl5pPr>
            <a:lvl6pPr marL="2197320" indent="0">
              <a:buNone/>
              <a:defRPr sz="800"/>
            </a:lvl6pPr>
            <a:lvl7pPr marL="2636795" indent="0">
              <a:buNone/>
              <a:defRPr sz="800"/>
            </a:lvl7pPr>
            <a:lvl8pPr marL="3076270" indent="0">
              <a:buNone/>
              <a:defRPr sz="800"/>
            </a:lvl8pPr>
            <a:lvl9pPr marL="3515729"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1742766-D63E-49C7-8FBF-1C1E2B108850}"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9256459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5AE2EBD-56C9-4151-92A8-1B7C25F212C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2306734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30" y="228603"/>
            <a:ext cx="2314576"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4"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39A4618-F3F9-474E-BB8A-82DD037FB13B}"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8833725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330FAB3-29B3-427E-B1DF-70566A52DEDF}"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9663153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75"/>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F69314-D9A5-49D7-A699-7AD4DB16A574}"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1423018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7" y="18866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7" y="4048821"/>
            <a:ext cx="4524377"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389127-882E-4C9B-81E4-FE0F3BA6EA48}"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952401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3" y="1885975"/>
            <a:ext cx="4524377"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7" y="1885975"/>
            <a:ext cx="4524377"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D4DAC2D3-A473-45E8-A8B1-3DFBA35E5081}"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678275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98"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74" y="1885968"/>
            <a:ext cx="4524375" cy="4171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5E14D0-7AD2-40D4-A0E3-FFA2DC4BCA7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8617857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
        <p:nvSpPr>
          <p:cNvPr id="5" name="TextBox 4"/>
          <p:cNvSpPr txBox="1"/>
          <p:nvPr userDrawn="1"/>
        </p:nvSpPr>
        <p:spPr>
          <a:xfrm>
            <a:off x="9546914" y="6548050"/>
            <a:ext cx="576321" cy="2540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6E449CF-6AD1-488A-B8A3-F81B5971330C}" type="slidenum">
              <a:rPr kumimoji="0" lang="en-US" sz="1051" b="0" i="0" u="none" strike="noStrike" kern="1200" cap="none" spc="0" normalizeH="0" baseline="0" noProof="0" smtClean="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51"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531" y="6614746"/>
            <a:ext cx="455536" cy="164663"/>
          </a:xfrm>
          <a:prstGeom prst="rect">
            <a:avLst/>
          </a:prstGeom>
        </p:spPr>
      </p:pic>
      <p:sp>
        <p:nvSpPr>
          <p:cNvPr id="4" name="TextBox 3"/>
          <p:cNvSpPr txBox="1"/>
          <p:nvPr userDrawn="1"/>
        </p:nvSpPr>
        <p:spPr>
          <a:xfrm>
            <a:off x="105488" y="6575892"/>
            <a:ext cx="167324"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2471556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B7D68D24-B939-4E41-B7DD-5B73152C2BB3}"/>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8">
            <a:extLst>
              <a:ext uri="{FF2B5EF4-FFF2-40B4-BE49-F238E27FC236}">
                <a16:creationId xmlns:a16="http://schemas.microsoft.com/office/drawing/2014/main" id="{317331E3-4039-46D3-BCBE-1236DF63DC3E}"/>
              </a:ext>
            </a:extLst>
          </p:cNvPr>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Footer Placeholder 9">
            <a:extLst>
              <a:ext uri="{FF2B5EF4-FFF2-40B4-BE49-F238E27FC236}">
                <a16:creationId xmlns:a16="http://schemas.microsoft.com/office/drawing/2014/main" id="{6D314364-024B-4D5F-800F-3F42D1ECC37C}"/>
              </a:ext>
            </a:extLst>
          </p:cNvPr>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Slide Number Placeholder 10">
            <a:extLst>
              <a:ext uri="{FF2B5EF4-FFF2-40B4-BE49-F238E27FC236}">
                <a16:creationId xmlns:a16="http://schemas.microsoft.com/office/drawing/2014/main" id="{AFDDEE01-84F5-48D0-847A-A2A1E42EDD3C}"/>
              </a:ext>
            </a:extLst>
          </p:cNvPr>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B8FCC9F-E394-4EFB-83D7-532BA4DCF77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3655122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D5316-E91B-4C74-A2EE-231EC828975B}"/>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89DD4640-873D-4082-A23C-2F013A032971}"/>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A552C6A-3C18-48BC-A266-182809A894B2}"/>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1DE0AF-B7A7-4C28-A24D-E2181B311E3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24471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24744" indent="0">
              <a:buNone/>
              <a:defRPr sz="1688"/>
            </a:lvl2pPr>
            <a:lvl3pPr marL="849488" indent="0">
              <a:buNone/>
              <a:defRPr sz="1463"/>
            </a:lvl3pPr>
            <a:lvl4pPr marL="1274229" indent="0">
              <a:buNone/>
              <a:defRPr sz="1350"/>
            </a:lvl4pPr>
            <a:lvl5pPr marL="1698917" indent="0">
              <a:buNone/>
              <a:defRPr sz="1350"/>
            </a:lvl5pPr>
            <a:lvl6pPr marL="2123576" indent="0">
              <a:buNone/>
              <a:defRPr sz="1350"/>
            </a:lvl6pPr>
            <a:lvl7pPr marL="2548252" indent="0">
              <a:buNone/>
              <a:defRPr sz="1350"/>
            </a:lvl7pPr>
            <a:lvl8pPr marL="2972923" indent="0">
              <a:buNone/>
              <a:defRPr sz="1350"/>
            </a:lvl8pPr>
            <a:lvl9pPr marL="3397605" indent="0">
              <a:buNone/>
              <a:defRPr sz="1350"/>
            </a:lvl9pPr>
          </a:lstStyle>
          <a:p>
            <a:pPr lvl="0"/>
            <a:r>
              <a:rPr lang="en-US"/>
              <a:t>Click to edit Master text styles</a:t>
            </a:r>
          </a:p>
        </p:txBody>
      </p:sp>
      <p:sp>
        <p:nvSpPr>
          <p:cNvPr id="4" name="Rectangle 4">
            <a:extLst>
              <a:ext uri="{FF2B5EF4-FFF2-40B4-BE49-F238E27FC236}">
                <a16:creationId xmlns:a16="http://schemas.microsoft.com/office/drawing/2014/main" id="{173423C7-5D90-446E-A759-33DF82AF3D13}"/>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BEBF0859-034E-4182-A036-F755105F363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B8F4B71B-71B2-4931-89DD-A1D08C7F3D0D}"/>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604952B2-5728-4400-8FBA-08038A3B30F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9895134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87AF81-D1A9-49E0-BF0C-B8232300002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75C5775B-5987-48C4-8614-BB4577D6642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B8FEB528-687A-4298-B60A-F66E353B25AE}"/>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5401D929-3527-4E56-AF97-7DF6F7BEE39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2159877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0DD629-8EC3-4764-950F-B2C7753AB47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5">
            <a:extLst>
              <a:ext uri="{FF2B5EF4-FFF2-40B4-BE49-F238E27FC236}">
                <a16:creationId xmlns:a16="http://schemas.microsoft.com/office/drawing/2014/main" id="{4DFE199C-BAE0-42E2-BA7A-473DE5D4B39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9" name="Rectangle 6">
            <a:extLst>
              <a:ext uri="{FF2B5EF4-FFF2-40B4-BE49-F238E27FC236}">
                <a16:creationId xmlns:a16="http://schemas.microsoft.com/office/drawing/2014/main" id="{8D7D7C96-90D6-4FFE-BCB4-47108395714B}"/>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F66B9BB3-0427-4D42-9CF0-9243B32199F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20044797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E74A1-3970-4FCC-ACB6-347C47B56EE5}"/>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91955846-2D6D-48A3-82C3-E8F81D2B4B1F}"/>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236B9A9C-54E3-49B8-836F-B428F4865D8F}"/>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72702A94-3E3A-4C37-9B8C-81B46504561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8739253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49FD1-0EDA-4E55-88E9-F61B34507452}"/>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 name="Rectangle 5">
            <a:extLst>
              <a:ext uri="{FF2B5EF4-FFF2-40B4-BE49-F238E27FC236}">
                <a16:creationId xmlns:a16="http://schemas.microsoft.com/office/drawing/2014/main" id="{A4204E1A-9D1C-47E3-A765-BB7A6F15BD4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6">
            <a:extLst>
              <a:ext uri="{FF2B5EF4-FFF2-40B4-BE49-F238E27FC236}">
                <a16:creationId xmlns:a16="http://schemas.microsoft.com/office/drawing/2014/main" id="{1D57B02B-B29F-4A2F-BBC2-062DA8546DF9}"/>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140EC12-4205-42B3-9343-C14DDA25E48D}"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34769306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212"/>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E9ABBD1-C5FD-49F6-B535-EBF4D0A406A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C98BDD0-88A2-4BAD-8F5F-CDA9AFA4140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5498EEEF-1413-47C7-9D3C-51338877EDA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072FA24-D446-47E5-9541-77201C27203C}"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1736401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24744" indent="0">
              <a:buNone/>
              <a:defRPr sz="2588"/>
            </a:lvl2pPr>
            <a:lvl3pPr marL="849488" indent="0">
              <a:buNone/>
              <a:defRPr sz="2250"/>
            </a:lvl3pPr>
            <a:lvl4pPr marL="1274229" indent="0">
              <a:buNone/>
              <a:defRPr sz="1913"/>
            </a:lvl4pPr>
            <a:lvl5pPr marL="1698917" indent="0">
              <a:buNone/>
              <a:defRPr sz="1913"/>
            </a:lvl5pPr>
            <a:lvl6pPr marL="2123576" indent="0">
              <a:buNone/>
              <a:defRPr sz="1913"/>
            </a:lvl6pPr>
            <a:lvl7pPr marL="2548252" indent="0">
              <a:buNone/>
              <a:defRPr sz="1913"/>
            </a:lvl7pPr>
            <a:lvl8pPr marL="2972923" indent="0">
              <a:buNone/>
              <a:defRPr sz="1913"/>
            </a:lvl8pPr>
            <a:lvl9pPr marL="3397605" indent="0">
              <a:buNone/>
              <a:defRPr sz="1913"/>
            </a:lvl9pPr>
          </a:lstStyle>
          <a:p>
            <a:pPr lvl="0"/>
            <a:endParaRPr lang="en-US" noProof="0"/>
          </a:p>
        </p:txBody>
      </p:sp>
      <p:sp>
        <p:nvSpPr>
          <p:cNvPr id="4" name="Text Placeholder 3"/>
          <p:cNvSpPr>
            <a:spLocks noGrp="1"/>
          </p:cNvSpPr>
          <p:nvPr>
            <p:ph type="body" sz="half" idx="2"/>
          </p:nvPr>
        </p:nvSpPr>
        <p:spPr>
          <a:xfrm>
            <a:off x="2016125" y="5367650"/>
            <a:ext cx="6172200" cy="8048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EE1F73F3-4B9A-49DB-8BAD-3143CBBFB261}"/>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5E05340D-9B8D-4A8A-A9E2-0DDFDDEF6B43}"/>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D69EE2A0-423E-42A0-8D28-6C00DA55FD3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6E316FD-3B78-42AB-B1C0-479B7EEC2E37}"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662154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400" b="1"/>
            </a:lvl1pPr>
            <a:lvl2pPr marL="456426" indent="0">
              <a:buNone/>
              <a:defRPr sz="2000" b="1"/>
            </a:lvl2pPr>
            <a:lvl3pPr marL="912852" indent="0">
              <a:buNone/>
              <a:defRPr sz="1800" b="1"/>
            </a:lvl3pPr>
            <a:lvl4pPr marL="1369276" indent="0">
              <a:buNone/>
              <a:defRPr sz="1600" b="1"/>
            </a:lvl4pPr>
            <a:lvl5pPr marL="1825652" indent="0">
              <a:buNone/>
              <a:defRPr sz="1600" b="1"/>
            </a:lvl5pPr>
            <a:lvl6pPr marL="2282076" indent="0">
              <a:buNone/>
              <a:defRPr sz="1600" b="1"/>
            </a:lvl6pPr>
            <a:lvl7pPr marL="2738492" indent="0">
              <a:buNone/>
              <a:defRPr sz="1600" b="1"/>
            </a:lvl7pPr>
            <a:lvl8pPr marL="3194896" indent="0">
              <a:buNone/>
              <a:defRPr sz="1600" b="1"/>
            </a:lvl8pPr>
            <a:lvl9pPr marL="3651314"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400" b="1"/>
            </a:lvl1pPr>
            <a:lvl2pPr marL="456426" indent="0">
              <a:buNone/>
              <a:defRPr sz="2000" b="1"/>
            </a:lvl2pPr>
            <a:lvl3pPr marL="912852" indent="0">
              <a:buNone/>
              <a:defRPr sz="1800" b="1"/>
            </a:lvl3pPr>
            <a:lvl4pPr marL="1369276" indent="0">
              <a:buNone/>
              <a:defRPr sz="1600" b="1"/>
            </a:lvl4pPr>
            <a:lvl5pPr marL="1825652" indent="0">
              <a:buNone/>
              <a:defRPr sz="1600" b="1"/>
            </a:lvl5pPr>
            <a:lvl6pPr marL="2282076" indent="0">
              <a:buNone/>
              <a:defRPr sz="1600" b="1"/>
            </a:lvl6pPr>
            <a:lvl7pPr marL="2738492" indent="0">
              <a:buNone/>
              <a:defRPr sz="1600" b="1"/>
            </a:lvl7pPr>
            <a:lvl8pPr marL="3194896" indent="0">
              <a:buNone/>
              <a:defRPr sz="1600" b="1"/>
            </a:lvl8pPr>
            <a:lvl9pPr marL="365131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9DF1134-828E-45E2-A630-8AE1F01C30A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29738166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F77688-975B-4503-92F1-154FA1850EE8}"/>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F3EE0000-2A04-4111-86EC-BDD8EC103770}"/>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67968F49-9827-4E6E-9115-5F573D2465A4}"/>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23A9317C-CE6D-456B-81F9-26523283808F}"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4215006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CF98D-2601-496E-AA75-13E569554F9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1FDC0771-A4BD-426C-B79B-BA16AF72FD07}"/>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C60E271C-2FB3-4AC3-B5D2-96718B2F60B7}"/>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F27D047-6F51-4E67-82EB-727E67C18394}"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843017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FA6BE32-2AC1-4092-ADF4-B2BEF5542B8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4" name="Rectangle 5">
            <a:extLst>
              <a:ext uri="{FF2B5EF4-FFF2-40B4-BE49-F238E27FC236}">
                <a16:creationId xmlns:a16="http://schemas.microsoft.com/office/drawing/2014/main" id="{2E6DE8A2-B91D-4F89-A1CA-D4969650D526}"/>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6">
            <a:extLst>
              <a:ext uri="{FF2B5EF4-FFF2-40B4-BE49-F238E27FC236}">
                <a16:creationId xmlns:a16="http://schemas.microsoft.com/office/drawing/2014/main" id="{9A832146-736C-4907-9259-29D94E462525}"/>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DB47991-9182-4D84-919B-6A2A292A5663}"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6596619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a:extLst>
              <a:ext uri="{FF2B5EF4-FFF2-40B4-BE49-F238E27FC236}">
                <a16:creationId xmlns:a16="http://schemas.microsoft.com/office/drawing/2014/main" id="{11A59391-82D5-466B-9D68-310073459860}"/>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5" name="Rectangle 5">
            <a:extLst>
              <a:ext uri="{FF2B5EF4-FFF2-40B4-BE49-F238E27FC236}">
                <a16:creationId xmlns:a16="http://schemas.microsoft.com/office/drawing/2014/main" id="{5FBC22FE-0C58-4683-9914-CEB5E8C103B8}"/>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6">
            <a:extLst>
              <a:ext uri="{FF2B5EF4-FFF2-40B4-BE49-F238E27FC236}">
                <a16:creationId xmlns:a16="http://schemas.microsoft.com/office/drawing/2014/main" id="{7FBA03EA-DF9D-4BD5-98E8-2F834BC920D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5AD8651-A09F-4044-A392-09895BF35171}"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13389433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189"/>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341"/>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6748F9D-EA36-42C8-B5ED-7344C27AC336}"/>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5">
            <a:extLst>
              <a:ext uri="{FF2B5EF4-FFF2-40B4-BE49-F238E27FC236}">
                <a16:creationId xmlns:a16="http://schemas.microsoft.com/office/drawing/2014/main" id="{BBD741F1-A853-41B2-BFE8-76E9569444BB}"/>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8" name="Rectangle 6">
            <a:extLst>
              <a:ext uri="{FF2B5EF4-FFF2-40B4-BE49-F238E27FC236}">
                <a16:creationId xmlns:a16="http://schemas.microsoft.com/office/drawing/2014/main" id="{0EF4719E-3D77-45B6-B65C-AA3E77267DF1}"/>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FB3200A-750B-4372-86F2-EB775FDFF5DB}"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894108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a:extLst>
              <a:ext uri="{FF2B5EF4-FFF2-40B4-BE49-F238E27FC236}">
                <a16:creationId xmlns:a16="http://schemas.microsoft.com/office/drawing/2014/main" id="{3973B8EB-BDEA-43B9-9634-93A52CDDCEBC}"/>
              </a:ext>
            </a:extLst>
          </p:cNvPr>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A9AE6E5-4DE8-404A-9B60-4ED7BBACEC7C}"/>
              </a:ext>
            </a:extLst>
          </p:cNvPr>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0F9B0DF-B738-4DD6-AD28-6022A656715C}"/>
              </a:ext>
            </a:extLst>
          </p:cNvPr>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BB4DDCE8-54FE-4FE0-A848-7600ABA97399}"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Tree>
    <p:extLst>
      <p:ext uri="{BB962C8B-B14F-4D97-AF65-F5344CB8AC3E}">
        <p14:creationId xmlns:p14="http://schemas.microsoft.com/office/powerpoint/2010/main" val="20554782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1"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3"/>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1" y="6229729"/>
            <a:ext cx="2171700" cy="514351"/>
          </a:xfrm>
        </p:spPr>
        <p:txBody>
          <a:bodyPr/>
          <a:lstStyle>
            <a:lvl1pPr>
              <a:defRPr>
                <a:solidFill>
                  <a:srgbClr val="5E574E"/>
                </a:solidFill>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xfrm>
            <a:off x="3543301" y="6229729"/>
            <a:ext cx="3200400" cy="514351"/>
          </a:xfrm>
        </p:spPr>
        <p:txBody>
          <a:bodyPr/>
          <a:lstStyle>
            <a:lvl1pPr>
              <a:defRPr>
                <a:solidFill>
                  <a:srgbClr val="5E574E"/>
                </a:solidFill>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xfrm>
            <a:off x="7429500" y="6229729"/>
            <a:ext cx="2057400" cy="514351"/>
          </a:xfrm>
        </p:spPr>
        <p:txBody>
          <a:bodyPr/>
          <a:lstStyle>
            <a:lvl1pPr>
              <a:defRPr>
                <a:solidFill>
                  <a:srgbClr val="5E574E"/>
                </a:solidFill>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00BF5E58-87EF-47BD-B85A-73D7F2A54329}"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2191827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C27EC00-89B5-49E8-99D0-20ABDBB3CA10}"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8534299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801"/>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1973" indent="0">
              <a:buNone/>
              <a:defRPr sz="1519"/>
            </a:lvl2pPr>
            <a:lvl3pPr marL="763946" indent="0">
              <a:buNone/>
              <a:defRPr sz="1350"/>
            </a:lvl3pPr>
            <a:lvl4pPr marL="1145918" indent="0">
              <a:buNone/>
              <a:defRPr sz="1181"/>
            </a:lvl4pPr>
            <a:lvl5pPr marL="1527840" indent="0">
              <a:buNone/>
              <a:defRPr sz="1181"/>
            </a:lvl5pPr>
            <a:lvl6pPr marL="1909737" indent="0">
              <a:buNone/>
              <a:defRPr sz="1181"/>
            </a:lvl6pPr>
            <a:lvl7pPr marL="2291649" indent="0">
              <a:buNone/>
              <a:defRPr sz="1181"/>
            </a:lvl7pPr>
            <a:lvl8pPr marL="2673557" indent="0">
              <a:buNone/>
              <a:defRPr sz="1181"/>
            </a:lvl8pPr>
            <a:lvl9pPr marL="3055474" indent="0">
              <a:buNone/>
              <a:defRPr sz="118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84534804-1870-4ECD-925C-E4555204D450}"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62921850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29" y="1885968"/>
            <a:ext cx="4524375"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9" y="1885968"/>
            <a:ext cx="4524375" cy="4171951"/>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103A7D70-22BC-4EEF-A179-D88A13976AFD}"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164597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E1662F-CA90-43EC-859F-D0C735E6AAF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7040415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1973" indent="0">
              <a:buNone/>
              <a:defRPr sz="1688" b="1"/>
            </a:lvl2pPr>
            <a:lvl3pPr marL="763946" indent="0">
              <a:buNone/>
              <a:defRPr sz="1519" b="1"/>
            </a:lvl3pPr>
            <a:lvl4pPr marL="1145918" indent="0">
              <a:buNone/>
              <a:defRPr sz="1350" b="1"/>
            </a:lvl4pPr>
            <a:lvl5pPr marL="1527840" indent="0">
              <a:buNone/>
              <a:defRPr sz="1350" b="1"/>
            </a:lvl5pPr>
            <a:lvl6pPr marL="1909737" indent="0">
              <a:buNone/>
              <a:defRPr sz="1350" b="1"/>
            </a:lvl6pPr>
            <a:lvl7pPr marL="2291649" indent="0">
              <a:buNone/>
              <a:defRPr sz="1350" b="1"/>
            </a:lvl7pPr>
            <a:lvl8pPr marL="2673557" indent="0">
              <a:buNone/>
              <a:defRPr sz="1350" b="1"/>
            </a:lvl8pPr>
            <a:lvl9pPr marL="305547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1973" indent="0">
              <a:buNone/>
              <a:defRPr sz="1688" b="1"/>
            </a:lvl2pPr>
            <a:lvl3pPr marL="763946" indent="0">
              <a:buNone/>
              <a:defRPr sz="1519" b="1"/>
            </a:lvl3pPr>
            <a:lvl4pPr marL="1145918" indent="0">
              <a:buNone/>
              <a:defRPr sz="1350" b="1"/>
            </a:lvl4pPr>
            <a:lvl5pPr marL="1527840" indent="0">
              <a:buNone/>
              <a:defRPr sz="1350" b="1"/>
            </a:lvl5pPr>
            <a:lvl6pPr marL="1909737" indent="0">
              <a:buNone/>
              <a:defRPr sz="1350" b="1"/>
            </a:lvl6pPr>
            <a:lvl7pPr marL="2291649" indent="0">
              <a:buNone/>
              <a:defRPr sz="1350" b="1"/>
            </a:lvl7pPr>
            <a:lvl8pPr marL="2673557" indent="0">
              <a:buNone/>
              <a:defRPr sz="1350" b="1"/>
            </a:lvl8pPr>
            <a:lvl9pPr marL="305547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8390939-18B9-4CBB-8DB8-17739E1D1031}"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6687272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C8432835-483C-47EF-94B6-AFDBBFA5BB6C}"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7268394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D43EF0FC-ABA4-4CD8-AE7D-7EDD7363BDD5}"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879562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2"/>
            <a:ext cx="3384550" cy="1162051"/>
          </a:xfrm>
        </p:spPr>
        <p:txBody>
          <a:bodyPr/>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12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81973" indent="0">
              <a:buNone/>
              <a:defRPr sz="1013"/>
            </a:lvl2pPr>
            <a:lvl3pPr marL="763946" indent="0">
              <a:buNone/>
              <a:defRPr sz="844"/>
            </a:lvl3pPr>
            <a:lvl4pPr marL="1145918" indent="0">
              <a:buNone/>
              <a:defRPr sz="675"/>
            </a:lvl4pPr>
            <a:lvl5pPr marL="1527840" indent="0">
              <a:buNone/>
              <a:defRPr sz="675"/>
            </a:lvl5pPr>
            <a:lvl6pPr marL="1909737" indent="0">
              <a:buNone/>
              <a:defRPr sz="675"/>
            </a:lvl6pPr>
            <a:lvl7pPr marL="2291649" indent="0">
              <a:buNone/>
              <a:defRPr sz="675"/>
            </a:lvl7pPr>
            <a:lvl8pPr marL="2673557" indent="0">
              <a:buNone/>
              <a:defRPr sz="675"/>
            </a:lvl8pPr>
            <a:lvl9pPr marL="305547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9CB2EFD1-A6F3-4C4E-9866-E1CE6201624E}"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453481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33"/>
            <a:ext cx="6172200" cy="566739"/>
          </a:xfrm>
        </p:spPr>
        <p:txBody>
          <a:bodyPr/>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1973" indent="0">
              <a:buNone/>
              <a:defRPr sz="2363"/>
            </a:lvl2pPr>
            <a:lvl3pPr marL="763946" indent="0">
              <a:buNone/>
              <a:defRPr sz="2025"/>
            </a:lvl3pPr>
            <a:lvl4pPr marL="1145918" indent="0">
              <a:buNone/>
              <a:defRPr sz="1688"/>
            </a:lvl4pPr>
            <a:lvl5pPr marL="1527840" indent="0">
              <a:buNone/>
              <a:defRPr sz="1688"/>
            </a:lvl5pPr>
            <a:lvl6pPr marL="1909737" indent="0">
              <a:buNone/>
              <a:defRPr sz="1688"/>
            </a:lvl6pPr>
            <a:lvl7pPr marL="2291649" indent="0">
              <a:buNone/>
              <a:defRPr sz="1688"/>
            </a:lvl7pPr>
            <a:lvl8pPr marL="2673557" indent="0">
              <a:buNone/>
              <a:defRPr sz="1688"/>
            </a:lvl8pPr>
            <a:lvl9pPr marL="3055474" indent="0">
              <a:buNone/>
              <a:defRPr sz="1688"/>
            </a:lvl9pPr>
          </a:lstStyle>
          <a:p>
            <a:pPr lvl="0"/>
            <a:endParaRPr lang="en-US" noProof="0"/>
          </a:p>
        </p:txBody>
      </p:sp>
      <p:sp>
        <p:nvSpPr>
          <p:cNvPr id="4" name="Text Placeholder 3"/>
          <p:cNvSpPr>
            <a:spLocks noGrp="1"/>
          </p:cNvSpPr>
          <p:nvPr>
            <p:ph type="body" sz="half" idx="2"/>
          </p:nvPr>
        </p:nvSpPr>
        <p:spPr>
          <a:xfrm>
            <a:off x="2016125" y="5367717"/>
            <a:ext cx="6172200" cy="804863"/>
          </a:xfrm>
        </p:spPr>
        <p:txBody>
          <a:bodyPr/>
          <a:lstStyle>
            <a:lvl1pPr marL="0" indent="0">
              <a:buNone/>
              <a:defRPr sz="1181"/>
            </a:lvl1pPr>
            <a:lvl2pPr marL="381973" indent="0">
              <a:buNone/>
              <a:defRPr sz="1013"/>
            </a:lvl2pPr>
            <a:lvl3pPr marL="763946" indent="0">
              <a:buNone/>
              <a:defRPr sz="844"/>
            </a:lvl3pPr>
            <a:lvl4pPr marL="1145918" indent="0">
              <a:buNone/>
              <a:defRPr sz="675"/>
            </a:lvl4pPr>
            <a:lvl5pPr marL="1527840" indent="0">
              <a:buNone/>
              <a:defRPr sz="675"/>
            </a:lvl5pPr>
            <a:lvl6pPr marL="1909737" indent="0">
              <a:buNone/>
              <a:defRPr sz="675"/>
            </a:lvl6pPr>
            <a:lvl7pPr marL="2291649" indent="0">
              <a:buNone/>
              <a:defRPr sz="675"/>
            </a:lvl7pPr>
            <a:lvl8pPr marL="2673557" indent="0">
              <a:buNone/>
              <a:defRPr sz="675"/>
            </a:lvl8pPr>
            <a:lvl9pPr marL="3055474"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0F2D1BD0-DA0F-4BD6-B264-B666CC051737}"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37433701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82DC692E-4685-4213-885F-01D1F1336794}"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32739061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79C38E9-F875-4453-87FA-9151935DB802}"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11833104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7DABAFF6-207A-49EA-AA1E-8CDC7A5B5A26}"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6994453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1"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5B1609EB-B3E1-4906-9CAE-A684AD3FFF18}"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2329520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29"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9"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731ADFF7-4E59-4A97-A545-96FE81D0A52A}"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246392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B5C32-A5BD-4D27-88AC-1584AD0452B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73212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9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6426" indent="0">
              <a:buNone/>
              <a:defRPr sz="1200"/>
            </a:lvl2pPr>
            <a:lvl3pPr marL="912852" indent="0">
              <a:buNone/>
              <a:defRPr sz="1000"/>
            </a:lvl3pPr>
            <a:lvl4pPr marL="1369276" indent="0">
              <a:buNone/>
              <a:defRPr sz="800"/>
            </a:lvl4pPr>
            <a:lvl5pPr marL="1825652" indent="0">
              <a:buNone/>
              <a:defRPr sz="800"/>
            </a:lvl5pPr>
            <a:lvl6pPr marL="2282076" indent="0">
              <a:buNone/>
              <a:defRPr sz="800"/>
            </a:lvl6pPr>
            <a:lvl7pPr marL="2738492" indent="0">
              <a:buNone/>
              <a:defRPr sz="800"/>
            </a:lvl7pPr>
            <a:lvl8pPr marL="3194896" indent="0">
              <a:buNone/>
              <a:defRPr sz="800"/>
            </a:lvl8pPr>
            <a:lvl9pPr marL="365131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D2394D-1134-4C44-AFAA-F88ECF147206}"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638496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426" indent="0">
              <a:buNone/>
              <a:defRPr sz="2800"/>
            </a:lvl2pPr>
            <a:lvl3pPr marL="912852" indent="0">
              <a:buNone/>
              <a:defRPr sz="2400"/>
            </a:lvl3pPr>
            <a:lvl4pPr marL="1369276" indent="0">
              <a:buNone/>
              <a:defRPr sz="2000"/>
            </a:lvl4pPr>
            <a:lvl5pPr marL="1825652" indent="0">
              <a:buNone/>
              <a:defRPr sz="2000"/>
            </a:lvl5pPr>
            <a:lvl6pPr marL="2282076" indent="0">
              <a:buNone/>
              <a:defRPr sz="2000"/>
            </a:lvl6pPr>
            <a:lvl7pPr marL="2738492" indent="0">
              <a:buNone/>
              <a:defRPr sz="2000"/>
            </a:lvl7pPr>
            <a:lvl8pPr marL="3194896" indent="0">
              <a:buNone/>
              <a:defRPr sz="2000"/>
            </a:lvl8pPr>
            <a:lvl9pPr marL="3651314" indent="0">
              <a:buNone/>
              <a:defRPr sz="2000"/>
            </a:lvl9pPr>
          </a:lstStyle>
          <a:p>
            <a:pPr lvl="0"/>
            <a:endParaRPr lang="en-US" noProof="0"/>
          </a:p>
        </p:txBody>
      </p:sp>
      <p:sp>
        <p:nvSpPr>
          <p:cNvPr id="4" name="Text Placeholder 3"/>
          <p:cNvSpPr>
            <a:spLocks noGrp="1"/>
          </p:cNvSpPr>
          <p:nvPr>
            <p:ph type="body" sz="half" idx="2"/>
          </p:nvPr>
        </p:nvSpPr>
        <p:spPr>
          <a:xfrm>
            <a:off x="2016125" y="5367394"/>
            <a:ext cx="6172200" cy="804863"/>
          </a:xfrm>
        </p:spPr>
        <p:txBody>
          <a:bodyPr/>
          <a:lstStyle>
            <a:lvl1pPr marL="0" indent="0">
              <a:buNone/>
              <a:defRPr sz="1400"/>
            </a:lvl1pPr>
            <a:lvl2pPr marL="456426" indent="0">
              <a:buNone/>
              <a:defRPr sz="1200"/>
            </a:lvl2pPr>
            <a:lvl3pPr marL="912852" indent="0">
              <a:buNone/>
              <a:defRPr sz="1000"/>
            </a:lvl3pPr>
            <a:lvl4pPr marL="1369276" indent="0">
              <a:buNone/>
              <a:defRPr sz="800"/>
            </a:lvl4pPr>
            <a:lvl5pPr marL="1825652" indent="0">
              <a:buNone/>
              <a:defRPr sz="800"/>
            </a:lvl5pPr>
            <a:lvl6pPr marL="2282076" indent="0">
              <a:buNone/>
              <a:defRPr sz="800"/>
            </a:lvl6pPr>
            <a:lvl7pPr marL="2738492" indent="0">
              <a:buNone/>
              <a:defRPr sz="800"/>
            </a:lvl7pPr>
            <a:lvl8pPr marL="3194896" indent="0">
              <a:buNone/>
              <a:defRPr sz="800"/>
            </a:lvl8pPr>
            <a:lvl9pPr marL="365131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22EE07-1754-4989-BF13-7E5A21BF8FA6}"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461941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A6D03-9086-4B51-8E42-81DF77AD4525}"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407190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Title Page B">
    <p:spTree>
      <p:nvGrpSpPr>
        <p:cNvPr id="1" name=""/>
        <p:cNvGrpSpPr/>
        <p:nvPr/>
      </p:nvGrpSpPr>
      <p:grpSpPr>
        <a:xfrm>
          <a:off x="0" y="0"/>
          <a:ext cx="0" cy="0"/>
          <a:chOff x="0" y="0"/>
          <a:chExt cx="0" cy="0"/>
        </a:xfrm>
      </p:grpSpPr>
      <p:sp>
        <p:nvSpPr>
          <p:cNvPr id="5" name="Rectangle 4"/>
          <p:cNvSpPr/>
          <p:nvPr userDrawn="1"/>
        </p:nvSpPr>
        <p:spPr>
          <a:xfrm>
            <a:off x="0" y="5220815"/>
            <a:ext cx="10287000" cy="163723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 y="145"/>
            <a:ext cx="4776108" cy="5220763"/>
          </a:xfrm>
          <a:prstGeom prst="rect">
            <a:avLst/>
          </a:prstGeom>
          <a:solidFill>
            <a:schemeClr val="tx1"/>
          </a:solidFill>
        </p:spPr>
      </p:pic>
      <p:sp>
        <p:nvSpPr>
          <p:cNvPr id="2" name="Title 1"/>
          <p:cNvSpPr>
            <a:spLocks noGrp="1"/>
          </p:cNvSpPr>
          <p:nvPr>
            <p:ph type="title" hasCustomPrompt="1"/>
          </p:nvPr>
        </p:nvSpPr>
        <p:spPr>
          <a:xfrm>
            <a:off x="5143556" y="2695959"/>
            <a:ext cx="4986615"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5143500" y="4001935"/>
            <a:ext cx="4971308" cy="276999"/>
          </a:xfrm>
          <a:noFill/>
        </p:spPr>
        <p:txBody>
          <a:bodyPr wrap="square" lIns="0" tIns="0" rIns="0" bIns="0" rtlCol="0">
            <a:noAutofit/>
          </a:bodyPr>
          <a:lstStyle>
            <a:lvl1pPr marL="0" indent="0">
              <a:buNone/>
              <a:defRPr lang="en-US" sz="1800" dirty="0" smtClean="0">
                <a:solidFill>
                  <a:schemeClr val="bg1"/>
                </a:solidFill>
              </a:defRPr>
            </a:lvl1pPr>
          </a:lstStyle>
          <a:p>
            <a:pPr marL="0" lvl="0" defTabSz="457110">
              <a:spcBef>
                <a:spcPts val="600"/>
              </a:spcBef>
            </a:pPr>
            <a:r>
              <a:rPr lang="en-US" dirty="0"/>
              <a:t>Click to edit Master text styles</a:t>
            </a:r>
          </a:p>
        </p:txBody>
      </p:sp>
      <p:sp>
        <p:nvSpPr>
          <p:cNvPr id="12" name="Rectangle 11"/>
          <p:cNvSpPr/>
          <p:nvPr userDrawn="1"/>
        </p:nvSpPr>
        <p:spPr>
          <a:xfrm>
            <a:off x="5143501" y="57"/>
            <a:ext cx="2276611" cy="209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13" name="Rectangle 12"/>
          <p:cNvSpPr/>
          <p:nvPr userDrawn="1"/>
        </p:nvSpPr>
        <p:spPr>
          <a:xfrm>
            <a:off x="4776133" y="49"/>
            <a:ext cx="100326" cy="5212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cxnSp>
        <p:nvCxnSpPr>
          <p:cNvPr id="11" name="Straight Connector 10"/>
          <p:cNvCxnSpPr/>
          <p:nvPr userDrawn="1"/>
        </p:nvCxnSpPr>
        <p:spPr>
          <a:xfrm flipH="1">
            <a:off x="-25082" y="2678055"/>
            <a:ext cx="482627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2031560" y="4107377"/>
            <a:ext cx="2769635"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067861" y="2686779"/>
            <a:ext cx="0" cy="252531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220763"/>
            <a:ext cx="10287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Hazelden Publishing logo"/>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800" y="5692423"/>
            <a:ext cx="2486025" cy="694055"/>
          </a:xfrm>
          <a:prstGeom prst="rect">
            <a:avLst/>
          </a:prstGeom>
          <a:noFill/>
          <a:ln>
            <a:noFill/>
          </a:ln>
        </p:spPr>
      </p:pic>
    </p:spTree>
    <p:extLst>
      <p:ext uri="{BB962C8B-B14F-4D97-AF65-F5344CB8AC3E}">
        <p14:creationId xmlns:p14="http://schemas.microsoft.com/office/powerpoint/2010/main" val="232170617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F10BD-91FF-438D-B67C-433380CF5290}"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056670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B94F71-FD82-474B-B997-C750F979F74A}"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488196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398"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660B78-39F8-471D-B27F-8BB05456E83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547207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A22F5A-12F5-42F1-8FC3-30294F4D3C1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690608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398"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74" y="1885981"/>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74" y="4048182"/>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A3EDFC3-697A-4A5A-B894-DDBE6A58902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827124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398"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74"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8D94BC-6816-4782-87A5-C6EB55306FC2}"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563508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14"/>
            <a:ext cx="2171700" cy="514351"/>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30714"/>
            <a:ext cx="3200400" cy="514351"/>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30714"/>
            <a:ext cx="2057400" cy="514351"/>
          </a:xfrm>
        </p:spPr>
        <p:txBody>
          <a:bodyPr/>
          <a:lstStyle>
            <a:lvl1pPr>
              <a:defRPr>
                <a:solidFill>
                  <a:srgbClr val="5E574E"/>
                </a:solidFill>
              </a:defRPr>
            </a:lvl1pPr>
          </a:lstStyle>
          <a:p>
            <a:pPr>
              <a:defRPr/>
            </a:pPr>
            <a:fld id="{906B74BF-1A15-415C-AAE4-F12478B37907}" type="slidenum">
              <a:rPr lang="en-US"/>
              <a:pPr>
                <a:defRPr/>
              </a:pPr>
              <a:t>‹#›</a:t>
            </a:fld>
            <a:endParaRPr lang="en-US"/>
          </a:p>
        </p:txBody>
      </p:sp>
    </p:spTree>
    <p:extLst>
      <p:ext uri="{BB962C8B-B14F-4D97-AF65-F5344CB8AC3E}">
        <p14:creationId xmlns:p14="http://schemas.microsoft.com/office/powerpoint/2010/main" val="1958027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AC2CF-A23C-4954-8B74-8150CC0EB8CC}" type="slidenum">
              <a:rPr lang="en-US"/>
              <a:pPr>
                <a:defRPr/>
              </a:pPr>
              <a:t>‹#›</a:t>
            </a:fld>
            <a:endParaRPr lang="en-US"/>
          </a:p>
        </p:txBody>
      </p:sp>
    </p:spTree>
    <p:extLst>
      <p:ext uri="{BB962C8B-B14F-4D97-AF65-F5344CB8AC3E}">
        <p14:creationId xmlns:p14="http://schemas.microsoft.com/office/powerpoint/2010/main" val="3980258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11598" indent="0">
              <a:buNone/>
              <a:defRPr sz="1688"/>
            </a:lvl2pPr>
            <a:lvl3pPr marL="823199" indent="0">
              <a:buNone/>
              <a:defRPr sz="1463"/>
            </a:lvl3pPr>
            <a:lvl4pPr marL="1234961" indent="0">
              <a:buNone/>
              <a:defRPr sz="1350"/>
            </a:lvl4pPr>
            <a:lvl5pPr marL="1646668" indent="0">
              <a:buNone/>
              <a:defRPr sz="1350"/>
            </a:lvl5pPr>
            <a:lvl6pPr marL="2058337" indent="0">
              <a:buNone/>
              <a:defRPr sz="1350"/>
            </a:lvl6pPr>
            <a:lvl7pPr marL="2470017" indent="0">
              <a:buNone/>
              <a:defRPr sz="1350"/>
            </a:lvl7pPr>
            <a:lvl8pPr marL="2881697" indent="0">
              <a:buNone/>
              <a:defRPr sz="1350"/>
            </a:lvl8pPr>
            <a:lvl9pPr marL="3293360" indent="0">
              <a:buNone/>
              <a:defRPr sz="13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570DB-C65D-41C3-A52A-BD661F6540AE}" type="slidenum">
              <a:rPr lang="en-US"/>
              <a:pPr>
                <a:defRPr/>
              </a:pPr>
              <a:t>‹#›</a:t>
            </a:fld>
            <a:endParaRPr lang="en-US"/>
          </a:p>
        </p:txBody>
      </p:sp>
    </p:spTree>
    <p:extLst>
      <p:ext uri="{BB962C8B-B14F-4D97-AF65-F5344CB8AC3E}">
        <p14:creationId xmlns:p14="http://schemas.microsoft.com/office/powerpoint/2010/main" val="3129760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756E93-42CF-423E-9596-B3B98E5DAB5F}" type="slidenum">
              <a:rPr lang="en-US"/>
              <a:pPr>
                <a:defRPr/>
              </a:pPr>
              <a:t>‹#›</a:t>
            </a:fld>
            <a:endParaRPr lang="en-US"/>
          </a:p>
        </p:txBody>
      </p:sp>
    </p:spTree>
    <p:extLst>
      <p:ext uri="{BB962C8B-B14F-4D97-AF65-F5344CB8AC3E}">
        <p14:creationId xmlns:p14="http://schemas.microsoft.com/office/powerpoint/2010/main" val="383991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Page C">
    <p:spTree>
      <p:nvGrpSpPr>
        <p:cNvPr id="1" name=""/>
        <p:cNvGrpSpPr/>
        <p:nvPr/>
      </p:nvGrpSpPr>
      <p:grpSpPr>
        <a:xfrm>
          <a:off x="0" y="0"/>
          <a:ext cx="0" cy="0"/>
          <a:chOff x="0" y="0"/>
          <a:chExt cx="0" cy="0"/>
        </a:xfrm>
      </p:grpSpPr>
      <p:sp>
        <p:nvSpPr>
          <p:cNvPr id="11" name="Rectangle 10"/>
          <p:cNvSpPr/>
          <p:nvPr userDrawn="1"/>
        </p:nvSpPr>
        <p:spPr>
          <a:xfrm>
            <a:off x="0" y="4399203"/>
            <a:ext cx="10287000" cy="2420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1323955" y="886163"/>
            <a:ext cx="8558767" cy="1107996"/>
          </a:xfrm>
          <a:noFill/>
        </p:spPr>
        <p:txBody>
          <a:bodyPr wrap="square" lIns="0" rtlCol="0" anchor="b" anchorCtr="0">
            <a:spAutoFit/>
          </a:bodyPr>
          <a:lstStyle>
            <a:lvl1pPr>
              <a:defRPr lang="en-US" sz="4000" b="1" spc="-150" dirty="0">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323955" y="2242119"/>
            <a:ext cx="8558767" cy="215444"/>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lvl1pPr marL="0" indent="0">
              <a:buNone/>
              <a:defRPr lang="en-US" sz="1400" dirty="0" smtClean="0">
                <a:solidFill>
                  <a:schemeClr val="tx2"/>
                </a:solidFill>
              </a:defRPr>
            </a:lvl1pPr>
          </a:lstStyle>
          <a:p>
            <a:pPr marL="0" lvl="0" defTabSz="457110">
              <a:spcAft>
                <a:spcPts val="400"/>
              </a:spcAft>
            </a:pPr>
            <a:r>
              <a:rPr lang="en-US" dirty="0"/>
              <a:t>Click to edit Master text styles</a:t>
            </a:r>
          </a:p>
        </p:txBody>
      </p:sp>
      <p:sp>
        <p:nvSpPr>
          <p:cNvPr id="18" name="Text Placeholder 2"/>
          <p:cNvSpPr>
            <a:spLocks noGrp="1"/>
          </p:cNvSpPr>
          <p:nvPr>
            <p:ph type="body" idx="10"/>
          </p:nvPr>
        </p:nvSpPr>
        <p:spPr>
          <a:xfrm>
            <a:off x="1323901" y="59"/>
            <a:ext cx="4243388" cy="31503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44" tIns="182844" rIns="182844" bIns="91422" rtlCol="0" anchor="b" anchorCtr="0">
            <a:noAutofit/>
          </a:bodyPr>
          <a:lstStyle>
            <a:lvl1pPr marL="0" indent="0">
              <a:buNone/>
              <a:defRPr lang="en-US" sz="1400" b="1" dirty="0" smtClean="0">
                <a:noFill/>
              </a:defRPr>
            </a:lvl1pPr>
          </a:lstStyle>
          <a:p>
            <a:pPr marL="0" lvl="0" defTabSz="457110">
              <a:spcAft>
                <a:spcPts val="400"/>
              </a:spcAft>
            </a:pPr>
            <a:r>
              <a:rPr lang="en-US" dirty="0"/>
              <a:t>Click to edit Master text styles</a:t>
            </a:r>
          </a:p>
        </p:txBody>
      </p:sp>
      <p:pic>
        <p:nvPicPr>
          <p:cNvPr id="8" name="Picture 7" descr="Hazelden Publishing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60" y="5609442"/>
            <a:ext cx="2486025" cy="694055"/>
          </a:xfrm>
          <a:prstGeom prst="rect">
            <a:avLst/>
          </a:prstGeom>
          <a:noFill/>
          <a:ln>
            <a:noFill/>
          </a:ln>
        </p:spPr>
      </p:pic>
    </p:spTree>
    <p:extLst>
      <p:ext uri="{BB962C8B-B14F-4D97-AF65-F5344CB8AC3E}">
        <p14:creationId xmlns:p14="http://schemas.microsoft.com/office/powerpoint/2010/main" val="3262506487"/>
      </p:ext>
    </p:extLst>
  </p:cSld>
  <p:clrMapOvr>
    <a:masterClrMapping/>
  </p:clrMapOvr>
  <p:extLst mod="1">
    <p:ext uri="{DCECCB84-F9BA-43D5-87BE-67443E8EF086}">
      <p15:sldGuideLst xmlns:p15="http://schemas.microsoft.com/office/powerpoint/2012/main">
        <p15:guide id="2" orient="horz" pos="352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11598" indent="0">
              <a:buNone/>
              <a:defRPr sz="1913" b="1"/>
            </a:lvl2pPr>
            <a:lvl3pPr marL="823199" indent="0">
              <a:buNone/>
              <a:defRPr sz="1688" b="1"/>
            </a:lvl3pPr>
            <a:lvl4pPr marL="1234961" indent="0">
              <a:buNone/>
              <a:defRPr sz="1463" b="1"/>
            </a:lvl4pPr>
            <a:lvl5pPr marL="1646668" indent="0">
              <a:buNone/>
              <a:defRPr sz="1463" b="1"/>
            </a:lvl5pPr>
            <a:lvl6pPr marL="2058337" indent="0">
              <a:buNone/>
              <a:defRPr sz="1463" b="1"/>
            </a:lvl6pPr>
            <a:lvl7pPr marL="2470017" indent="0">
              <a:buNone/>
              <a:defRPr sz="1463" b="1"/>
            </a:lvl7pPr>
            <a:lvl8pPr marL="2881697" indent="0">
              <a:buNone/>
              <a:defRPr sz="1463" b="1"/>
            </a:lvl8pPr>
            <a:lvl9pPr marL="3293360"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11598" indent="0">
              <a:buNone/>
              <a:defRPr sz="1913" b="1"/>
            </a:lvl2pPr>
            <a:lvl3pPr marL="823199" indent="0">
              <a:buNone/>
              <a:defRPr sz="1688" b="1"/>
            </a:lvl3pPr>
            <a:lvl4pPr marL="1234961" indent="0">
              <a:buNone/>
              <a:defRPr sz="1463" b="1"/>
            </a:lvl4pPr>
            <a:lvl5pPr marL="1646668" indent="0">
              <a:buNone/>
              <a:defRPr sz="1463" b="1"/>
            </a:lvl5pPr>
            <a:lvl6pPr marL="2058337" indent="0">
              <a:buNone/>
              <a:defRPr sz="1463" b="1"/>
            </a:lvl6pPr>
            <a:lvl7pPr marL="2470017" indent="0">
              <a:buNone/>
              <a:defRPr sz="1463" b="1"/>
            </a:lvl7pPr>
            <a:lvl8pPr marL="2881697" indent="0">
              <a:buNone/>
              <a:defRPr sz="1463" b="1"/>
            </a:lvl8pPr>
            <a:lvl9pPr marL="3293360"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9E65E2-C88F-476D-AC84-B387393C9A44}" type="slidenum">
              <a:rPr lang="en-US"/>
              <a:pPr>
                <a:defRPr/>
              </a:pPr>
              <a:t>‹#›</a:t>
            </a:fld>
            <a:endParaRPr lang="en-US"/>
          </a:p>
        </p:txBody>
      </p:sp>
    </p:spTree>
    <p:extLst>
      <p:ext uri="{BB962C8B-B14F-4D97-AF65-F5344CB8AC3E}">
        <p14:creationId xmlns:p14="http://schemas.microsoft.com/office/powerpoint/2010/main" val="4138866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75D197-A4E1-450D-B06D-88E610965086}" type="slidenum">
              <a:rPr lang="en-US"/>
              <a:pPr>
                <a:defRPr/>
              </a:pPr>
              <a:t>‹#›</a:t>
            </a:fld>
            <a:endParaRPr lang="en-US"/>
          </a:p>
        </p:txBody>
      </p:sp>
    </p:spTree>
    <p:extLst>
      <p:ext uri="{BB962C8B-B14F-4D97-AF65-F5344CB8AC3E}">
        <p14:creationId xmlns:p14="http://schemas.microsoft.com/office/powerpoint/2010/main" val="2959128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92BAF0-2906-4B27-A5E6-0E406EF196E9}" type="slidenum">
              <a:rPr lang="en-US"/>
              <a:pPr>
                <a:defRPr/>
              </a:pPr>
              <a:t>‹#›</a:t>
            </a:fld>
            <a:endParaRPr lang="en-US"/>
          </a:p>
        </p:txBody>
      </p:sp>
    </p:spTree>
    <p:extLst>
      <p:ext uri="{BB962C8B-B14F-4D97-AF65-F5344CB8AC3E}">
        <p14:creationId xmlns:p14="http://schemas.microsoft.com/office/powerpoint/2010/main" val="1853963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576"/>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11598" indent="0">
              <a:buNone/>
              <a:defRPr sz="1125"/>
            </a:lvl2pPr>
            <a:lvl3pPr marL="823199" indent="0">
              <a:buNone/>
              <a:defRPr sz="900"/>
            </a:lvl3pPr>
            <a:lvl4pPr marL="1234961" indent="0">
              <a:buNone/>
              <a:defRPr sz="788"/>
            </a:lvl4pPr>
            <a:lvl5pPr marL="1646668" indent="0">
              <a:buNone/>
              <a:defRPr sz="788"/>
            </a:lvl5pPr>
            <a:lvl6pPr marL="2058337" indent="0">
              <a:buNone/>
              <a:defRPr sz="788"/>
            </a:lvl6pPr>
            <a:lvl7pPr marL="2470017" indent="0">
              <a:buNone/>
              <a:defRPr sz="788"/>
            </a:lvl7pPr>
            <a:lvl8pPr marL="2881697" indent="0">
              <a:buNone/>
              <a:defRPr sz="788"/>
            </a:lvl8pPr>
            <a:lvl9pPr marL="3293360"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82D02-2FAD-4FCE-9CC8-91F667DFB27C}" type="slidenum">
              <a:rPr lang="en-US"/>
              <a:pPr>
                <a:defRPr/>
              </a:pPr>
              <a:t>‹#›</a:t>
            </a:fld>
            <a:endParaRPr lang="en-US"/>
          </a:p>
        </p:txBody>
      </p:sp>
    </p:spTree>
    <p:extLst>
      <p:ext uri="{BB962C8B-B14F-4D97-AF65-F5344CB8AC3E}">
        <p14:creationId xmlns:p14="http://schemas.microsoft.com/office/powerpoint/2010/main" val="1240883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11598" indent="0">
              <a:buNone/>
              <a:defRPr sz="2588"/>
            </a:lvl2pPr>
            <a:lvl3pPr marL="823199" indent="0">
              <a:buNone/>
              <a:defRPr sz="2250"/>
            </a:lvl3pPr>
            <a:lvl4pPr marL="1234961" indent="0">
              <a:buNone/>
              <a:defRPr sz="1913"/>
            </a:lvl4pPr>
            <a:lvl5pPr marL="1646668" indent="0">
              <a:buNone/>
              <a:defRPr sz="1913"/>
            </a:lvl5pPr>
            <a:lvl6pPr marL="2058337" indent="0">
              <a:buNone/>
              <a:defRPr sz="1913"/>
            </a:lvl6pPr>
            <a:lvl7pPr marL="2470017" indent="0">
              <a:buNone/>
              <a:defRPr sz="1913"/>
            </a:lvl7pPr>
            <a:lvl8pPr marL="2881697" indent="0">
              <a:buNone/>
              <a:defRPr sz="1913"/>
            </a:lvl8pPr>
            <a:lvl9pPr marL="3293360" indent="0">
              <a:buNone/>
              <a:defRPr sz="1913"/>
            </a:lvl9pPr>
          </a:lstStyle>
          <a:p>
            <a:pPr lvl="0"/>
            <a:endParaRPr lang="en-US" noProof="0"/>
          </a:p>
        </p:txBody>
      </p:sp>
      <p:sp>
        <p:nvSpPr>
          <p:cNvPr id="4" name="Text Placeholder 3"/>
          <p:cNvSpPr>
            <a:spLocks noGrp="1"/>
          </p:cNvSpPr>
          <p:nvPr>
            <p:ph type="body" sz="half" idx="2"/>
          </p:nvPr>
        </p:nvSpPr>
        <p:spPr>
          <a:xfrm>
            <a:off x="2016125" y="5368702"/>
            <a:ext cx="6172200" cy="804863"/>
          </a:xfrm>
        </p:spPr>
        <p:txBody>
          <a:bodyPr/>
          <a:lstStyle>
            <a:lvl1pPr marL="0" indent="0">
              <a:buNone/>
              <a:defRPr sz="1350"/>
            </a:lvl1pPr>
            <a:lvl2pPr marL="411598" indent="0">
              <a:buNone/>
              <a:defRPr sz="1125"/>
            </a:lvl2pPr>
            <a:lvl3pPr marL="823199" indent="0">
              <a:buNone/>
              <a:defRPr sz="900"/>
            </a:lvl3pPr>
            <a:lvl4pPr marL="1234961" indent="0">
              <a:buNone/>
              <a:defRPr sz="788"/>
            </a:lvl4pPr>
            <a:lvl5pPr marL="1646668" indent="0">
              <a:buNone/>
              <a:defRPr sz="788"/>
            </a:lvl5pPr>
            <a:lvl6pPr marL="2058337" indent="0">
              <a:buNone/>
              <a:defRPr sz="788"/>
            </a:lvl6pPr>
            <a:lvl7pPr marL="2470017" indent="0">
              <a:buNone/>
              <a:defRPr sz="788"/>
            </a:lvl7pPr>
            <a:lvl8pPr marL="2881697" indent="0">
              <a:buNone/>
              <a:defRPr sz="788"/>
            </a:lvl8pPr>
            <a:lvl9pPr marL="3293360"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742766-D63E-49C7-8FBF-1C1E2B108850}" type="slidenum">
              <a:rPr lang="en-US"/>
              <a:pPr>
                <a:defRPr/>
              </a:pPr>
              <a:t>‹#›</a:t>
            </a:fld>
            <a:endParaRPr lang="en-US"/>
          </a:p>
        </p:txBody>
      </p:sp>
    </p:spTree>
    <p:extLst>
      <p:ext uri="{BB962C8B-B14F-4D97-AF65-F5344CB8AC3E}">
        <p14:creationId xmlns:p14="http://schemas.microsoft.com/office/powerpoint/2010/main" val="1896659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E2EBD-56C9-4151-92A8-1B7C25F212C1}" type="slidenum">
              <a:rPr lang="en-US"/>
              <a:pPr>
                <a:defRPr/>
              </a:pPr>
              <a:t>‹#›</a:t>
            </a:fld>
            <a:endParaRPr lang="en-US"/>
          </a:p>
        </p:txBody>
      </p:sp>
    </p:spTree>
    <p:extLst>
      <p:ext uri="{BB962C8B-B14F-4D97-AF65-F5344CB8AC3E}">
        <p14:creationId xmlns:p14="http://schemas.microsoft.com/office/powerpoint/2010/main" val="367814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9A4618-F3F9-474E-BB8A-82DD037FB13B}" type="slidenum">
              <a:rPr lang="en-US"/>
              <a:pPr>
                <a:defRPr/>
              </a:pPr>
              <a:t>‹#›</a:t>
            </a:fld>
            <a:endParaRPr lang="en-US"/>
          </a:p>
        </p:txBody>
      </p:sp>
    </p:spTree>
    <p:extLst>
      <p:ext uri="{BB962C8B-B14F-4D97-AF65-F5344CB8AC3E}">
        <p14:creationId xmlns:p14="http://schemas.microsoft.com/office/powerpoint/2010/main" val="3553370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30FAB3-29B3-427E-B1DF-70566A52DEDF}" type="slidenum">
              <a:rPr lang="en-US"/>
              <a:pPr>
                <a:defRPr/>
              </a:pPr>
              <a:t>‹#›</a:t>
            </a:fld>
            <a:endParaRPr lang="en-US"/>
          </a:p>
        </p:txBody>
      </p:sp>
    </p:spTree>
    <p:extLst>
      <p:ext uri="{BB962C8B-B14F-4D97-AF65-F5344CB8AC3E}">
        <p14:creationId xmlns:p14="http://schemas.microsoft.com/office/powerpoint/2010/main" val="1300736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F69314-D9A5-49D7-A699-7AD4DB16A574}" type="slidenum">
              <a:rPr lang="en-US"/>
              <a:pPr>
                <a:defRPr/>
              </a:pPr>
              <a:t>‹#›</a:t>
            </a:fld>
            <a:endParaRPr lang="en-US"/>
          </a:p>
        </p:txBody>
      </p:sp>
    </p:spTree>
    <p:extLst>
      <p:ext uri="{BB962C8B-B14F-4D97-AF65-F5344CB8AC3E}">
        <p14:creationId xmlns:p14="http://schemas.microsoft.com/office/powerpoint/2010/main" val="1848822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7"/>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3"/>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1389127-882E-4C9B-81E4-FE0F3BA6EA48}" type="slidenum">
              <a:rPr lang="en-US"/>
              <a:pPr>
                <a:defRPr/>
              </a:pPr>
              <a:t>‹#›</a:t>
            </a:fld>
            <a:endParaRPr lang="en-US"/>
          </a:p>
        </p:txBody>
      </p:sp>
    </p:spTree>
    <p:extLst>
      <p:ext uri="{BB962C8B-B14F-4D97-AF65-F5344CB8AC3E}">
        <p14:creationId xmlns:p14="http://schemas.microsoft.com/office/powerpoint/2010/main" val="2310634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Title Page C">
    <p:spTree>
      <p:nvGrpSpPr>
        <p:cNvPr id="1" name=""/>
        <p:cNvGrpSpPr/>
        <p:nvPr/>
      </p:nvGrpSpPr>
      <p:grpSpPr>
        <a:xfrm>
          <a:off x="0" y="0"/>
          <a:ext cx="0" cy="0"/>
          <a:chOff x="0" y="0"/>
          <a:chExt cx="0" cy="0"/>
        </a:xfrm>
      </p:grpSpPr>
      <p:sp>
        <p:nvSpPr>
          <p:cNvPr id="11" name="Rectangle 10"/>
          <p:cNvSpPr/>
          <p:nvPr userDrawn="1"/>
        </p:nvSpPr>
        <p:spPr>
          <a:xfrm flipV="1">
            <a:off x="0" y="133"/>
            <a:ext cx="10287000" cy="43990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0" eaLnBrk="1" fontAlgn="auto" hangingPunct="1">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1323955" y="886163"/>
            <a:ext cx="8558767" cy="1107996"/>
          </a:xfrm>
          <a:noFill/>
        </p:spPr>
        <p:txBody>
          <a:bodyPr wrap="square" lIns="0" rtlCol="0" anchor="b" anchorCtr="0">
            <a:spAutoFit/>
          </a:bodyPr>
          <a:lstStyle>
            <a:lvl1pPr>
              <a:defRPr lang="en-US" sz="4000" b="1" spc="-150" dirty="0">
                <a:solidFill>
                  <a:schemeClr val="bg1"/>
                </a:solidFill>
                <a:latin typeface="+mn-lt"/>
                <a:ea typeface="+mn-ea"/>
                <a:cs typeface="+mn-cs"/>
              </a:defRPr>
            </a:lvl1pPr>
          </a:lstStyle>
          <a:p>
            <a:pPr marL="0" lvl="0" defTabSz="457110"/>
            <a:r>
              <a:rPr lang="en-US" dirty="0"/>
              <a:t>Click to edit </a:t>
            </a:r>
            <a:br>
              <a:rPr lang="en-US" dirty="0"/>
            </a:br>
            <a:r>
              <a:rPr lang="en-US" dirty="0"/>
              <a:t>Master title style</a:t>
            </a:r>
          </a:p>
        </p:txBody>
      </p:sp>
      <p:sp>
        <p:nvSpPr>
          <p:cNvPr id="3" name="Text Placeholder 2"/>
          <p:cNvSpPr>
            <a:spLocks noGrp="1"/>
          </p:cNvSpPr>
          <p:nvPr>
            <p:ph type="body" idx="1"/>
          </p:nvPr>
        </p:nvSpPr>
        <p:spPr>
          <a:xfrm>
            <a:off x="1323955" y="2242119"/>
            <a:ext cx="8558767" cy="215444"/>
          </a:xfr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lvl1pPr marL="0" indent="0">
              <a:buNone/>
              <a:defRPr lang="en-US" sz="1400" dirty="0" smtClean="0">
                <a:solidFill>
                  <a:schemeClr val="accent1"/>
                </a:solidFill>
              </a:defRPr>
            </a:lvl1pPr>
          </a:lstStyle>
          <a:p>
            <a:pPr marL="0" lvl="0" defTabSz="457110">
              <a:spcAft>
                <a:spcPts val="400"/>
              </a:spcAft>
            </a:pPr>
            <a:r>
              <a:rPr lang="en-US" dirty="0"/>
              <a:t>Click to edit Master text styles</a:t>
            </a:r>
          </a:p>
        </p:txBody>
      </p:sp>
      <p:sp>
        <p:nvSpPr>
          <p:cNvPr id="18" name="Text Placeholder 2"/>
          <p:cNvSpPr>
            <a:spLocks noGrp="1"/>
          </p:cNvSpPr>
          <p:nvPr>
            <p:ph type="body" idx="10"/>
          </p:nvPr>
        </p:nvSpPr>
        <p:spPr>
          <a:xfrm>
            <a:off x="1323901" y="59"/>
            <a:ext cx="4243388" cy="31503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44" tIns="182844" rIns="182844" bIns="91422" rtlCol="0" anchor="b" anchorCtr="0">
            <a:noAutofit/>
          </a:bodyPr>
          <a:lstStyle>
            <a:lvl1pPr marL="0" indent="0">
              <a:buNone/>
              <a:defRPr lang="en-US" sz="1400" b="1" dirty="0" smtClean="0">
                <a:noFill/>
              </a:defRPr>
            </a:lvl1pPr>
          </a:lstStyle>
          <a:p>
            <a:pPr marL="0" lvl="0" defTabSz="457110">
              <a:spcAft>
                <a:spcPts val="400"/>
              </a:spcAft>
            </a:pPr>
            <a:r>
              <a:rPr lang="en-US" dirty="0"/>
              <a:t>Click to edit Master text styles</a:t>
            </a:r>
          </a:p>
        </p:txBody>
      </p:sp>
    </p:spTree>
    <p:extLst>
      <p:ext uri="{BB962C8B-B14F-4D97-AF65-F5344CB8AC3E}">
        <p14:creationId xmlns:p14="http://schemas.microsoft.com/office/powerpoint/2010/main" val="2220415092"/>
      </p:ext>
    </p:extLst>
  </p:cSld>
  <p:clrMapOvr>
    <a:masterClrMapping/>
  </p:clrMapOvr>
  <p:extLst mod="1">
    <p:ext uri="{DCECCB84-F9BA-43D5-87BE-67443E8EF086}">
      <p15:sldGuideLst xmlns:p15="http://schemas.microsoft.com/office/powerpoint/2012/main">
        <p15:guide id="1" orient="horz" pos="35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DAC2D3-A473-45E8-A8B1-3DFBA35E5081}" type="slidenum">
              <a:rPr lang="en-US"/>
              <a:pPr>
                <a:defRPr/>
              </a:pPr>
              <a:t>‹#›</a:t>
            </a:fld>
            <a:endParaRPr lang="en-US"/>
          </a:p>
        </p:txBody>
      </p:sp>
    </p:spTree>
    <p:extLst>
      <p:ext uri="{BB962C8B-B14F-4D97-AF65-F5344CB8AC3E}">
        <p14:creationId xmlns:p14="http://schemas.microsoft.com/office/powerpoint/2010/main" val="3752749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Rectangle 4"/>
          <p:cNvSpPr>
            <a:spLocks noGrp="1" noChangeArrowheads="1"/>
          </p:cNvSpPr>
          <p:nvPr>
            <p:ph type="dt" sz="half" idx="10"/>
          </p:nvPr>
        </p:nvSpPr>
        <p:spPr>
          <a:xfrm>
            <a:off x="800100" y="6230703"/>
            <a:ext cx="2171700" cy="514351"/>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30703"/>
            <a:ext cx="3200400" cy="514351"/>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30703"/>
            <a:ext cx="2057400" cy="514351"/>
          </a:xfrm>
        </p:spPr>
        <p:txBody>
          <a:bodyPr/>
          <a:lstStyle>
            <a:lvl1pPr>
              <a:defRPr>
                <a:solidFill>
                  <a:srgbClr val="5E574E"/>
                </a:solidFill>
              </a:defRPr>
            </a:lvl1pPr>
          </a:lstStyle>
          <a:p>
            <a:pPr>
              <a:defRPr/>
            </a:pPr>
            <a:fld id="{906B74BF-1A15-415C-AAE4-F12478B37907}" type="slidenum">
              <a:rPr lang="en-US"/>
              <a:pPr>
                <a:defRPr/>
              </a:pPr>
              <a:t>‹#›</a:t>
            </a:fld>
            <a:endParaRPr lang="en-US"/>
          </a:p>
        </p:txBody>
      </p:sp>
    </p:spTree>
    <p:extLst>
      <p:ext uri="{BB962C8B-B14F-4D97-AF65-F5344CB8AC3E}">
        <p14:creationId xmlns:p14="http://schemas.microsoft.com/office/powerpoint/2010/main" val="137587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CAC2CF-A23C-4954-8B74-8150CC0EB8C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51415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11733" indent="0">
              <a:buNone/>
              <a:defRPr sz="1688"/>
            </a:lvl2pPr>
            <a:lvl3pPr marL="823469" indent="0">
              <a:buNone/>
              <a:defRPr sz="1463"/>
            </a:lvl3pPr>
            <a:lvl4pPr marL="1235357" indent="0">
              <a:buNone/>
              <a:defRPr sz="1350"/>
            </a:lvl4pPr>
            <a:lvl5pPr marL="1647197" indent="0">
              <a:buNone/>
              <a:defRPr sz="1350"/>
            </a:lvl5pPr>
            <a:lvl6pPr marL="2058998" indent="0">
              <a:buNone/>
              <a:defRPr sz="1350"/>
            </a:lvl6pPr>
            <a:lvl7pPr marL="2470807" indent="0">
              <a:buNone/>
              <a:defRPr sz="1350"/>
            </a:lvl7pPr>
            <a:lvl8pPr marL="2882619" indent="0">
              <a:buNone/>
              <a:defRPr sz="1350"/>
            </a:lvl8pPr>
            <a:lvl9pPr marL="3294413" indent="0">
              <a:buNone/>
              <a:defRPr sz="13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570DB-C65D-41C3-A52A-BD661F6540AE}"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43781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756E93-42CF-423E-9596-B3B98E5DAB5F}"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12129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9E65E2-C88F-476D-AC84-B387393C9A4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790259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75D197-A4E1-450D-B06D-88E610965086}"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973992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92BAF0-2906-4B27-A5E6-0E406EF196E9}"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759974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576"/>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982D02-2FAD-4FCE-9CC8-91F667DFB27C}"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95132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11733" indent="0">
              <a:buNone/>
              <a:defRPr sz="2588"/>
            </a:lvl2pPr>
            <a:lvl3pPr marL="823469" indent="0">
              <a:buNone/>
              <a:defRPr sz="2250"/>
            </a:lvl3pPr>
            <a:lvl4pPr marL="1235357" indent="0">
              <a:buNone/>
              <a:defRPr sz="1913"/>
            </a:lvl4pPr>
            <a:lvl5pPr marL="1647197" indent="0">
              <a:buNone/>
              <a:defRPr sz="1913"/>
            </a:lvl5pPr>
            <a:lvl6pPr marL="2058998" indent="0">
              <a:buNone/>
              <a:defRPr sz="1913"/>
            </a:lvl6pPr>
            <a:lvl7pPr marL="2470807" indent="0">
              <a:buNone/>
              <a:defRPr sz="1913"/>
            </a:lvl7pPr>
            <a:lvl8pPr marL="2882619" indent="0">
              <a:buNone/>
              <a:defRPr sz="1913"/>
            </a:lvl8pPr>
            <a:lvl9pPr marL="3294413" indent="0">
              <a:buNone/>
              <a:defRPr sz="1913"/>
            </a:lvl9pPr>
          </a:lstStyle>
          <a:p>
            <a:pPr lvl="0"/>
            <a:endParaRPr lang="en-US" noProof="0"/>
          </a:p>
        </p:txBody>
      </p:sp>
      <p:sp>
        <p:nvSpPr>
          <p:cNvPr id="4" name="Text Placeholder 3"/>
          <p:cNvSpPr>
            <a:spLocks noGrp="1"/>
          </p:cNvSpPr>
          <p:nvPr>
            <p:ph type="body" sz="half" idx="2"/>
          </p:nvPr>
        </p:nvSpPr>
        <p:spPr>
          <a:xfrm>
            <a:off x="2016125" y="5368691"/>
            <a:ext cx="6172200" cy="8048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742766-D63E-49C7-8FBF-1C1E2B108850}"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138977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allou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231" y="617821"/>
            <a:ext cx="8872538" cy="1403461"/>
          </a:xfrm>
          <a:noFill/>
        </p:spPr>
        <p:txBody>
          <a:bodyPr wrap="square" rtlCol="0" anchor="t" anchorCtr="0">
            <a:spAutoFit/>
          </a:bodyPr>
          <a:lstStyle>
            <a:lvl1pPr>
              <a:defRPr lang="en-US" sz="4000" spc="-100" baseline="0" dirty="0">
                <a:solidFill>
                  <a:schemeClr val="tx1">
                    <a:lumMod val="75000"/>
                    <a:lumOff val="25000"/>
                  </a:schemeClr>
                </a:solidFill>
                <a:latin typeface="+mn-lt"/>
                <a:ea typeface="+mn-ea"/>
                <a:cs typeface="+mn-cs"/>
              </a:defRPr>
            </a:lvl1pPr>
          </a:lstStyle>
          <a:p>
            <a:pPr marL="0" lvl="0" defTabSz="457110">
              <a:lnSpc>
                <a:spcPct val="114000"/>
              </a:lnSpc>
            </a:pPr>
            <a:r>
              <a:rPr lang="en-US" dirty="0"/>
              <a:t>Click to edit, insert callout and use green for emphasis</a:t>
            </a:r>
          </a:p>
        </p:txBody>
      </p:sp>
      <p:sp>
        <p:nvSpPr>
          <p:cNvPr id="3" name="Text Placeholder 2"/>
          <p:cNvSpPr>
            <a:spLocks noGrp="1"/>
          </p:cNvSpPr>
          <p:nvPr>
            <p:ph type="body" idx="1"/>
          </p:nvPr>
        </p:nvSpPr>
        <p:spPr>
          <a:xfrm>
            <a:off x="5849518" y="4383037"/>
            <a:ext cx="3604746" cy="276999"/>
          </a:xfrm>
          <a:noFill/>
        </p:spPr>
        <p:txBody>
          <a:bodyPr wrap="square" lIns="0" tIns="0" rIns="0" bIns="0" rtlCol="0">
            <a:spAutoFit/>
          </a:bodyPr>
          <a:lstStyle>
            <a:lvl1pPr marL="0" indent="0">
              <a:buNone/>
              <a:defRPr lang="en-US" sz="1800" dirty="0" smtClean="0">
                <a:solidFill>
                  <a:schemeClr val="tx2"/>
                </a:solidFill>
              </a:defRPr>
            </a:lvl1pPr>
          </a:lstStyle>
          <a:p>
            <a:pPr marL="0" lvl="0" defTabSz="457110"/>
            <a:r>
              <a:rPr lang="en-US" dirty="0"/>
              <a:t>Click to edit Master text styles</a:t>
            </a:r>
          </a:p>
        </p:txBody>
      </p: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658195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AE2EBD-56C9-4151-92A8-1B7C25F212C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703380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9A4618-F3F9-474E-BB8A-82DD037FB13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257265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30FAB3-29B3-427E-B1DF-70566A52DEDF}"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067602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F69314-D9A5-49D7-A699-7AD4DB16A57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003257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617"/>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813"/>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1389127-882E-4C9B-81E4-FE0F3BA6EA48}"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639435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DAC2D3-A473-45E8-A8B1-3DFBA35E5081}"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04200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B7D68D24-B939-4E41-B7DD-5B73152C2BB3}"/>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8">
            <a:extLst>
              <a:ext uri="{FF2B5EF4-FFF2-40B4-BE49-F238E27FC236}">
                <a16:creationId xmlns:a16="http://schemas.microsoft.com/office/drawing/2014/main" id="{317331E3-4039-46D3-BCBE-1236DF63DC3E}"/>
              </a:ext>
            </a:extLst>
          </p:cNvPr>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Footer Placeholder 9">
            <a:extLst>
              <a:ext uri="{FF2B5EF4-FFF2-40B4-BE49-F238E27FC236}">
                <a16:creationId xmlns:a16="http://schemas.microsoft.com/office/drawing/2014/main" id="{6D314364-024B-4D5F-800F-3F42D1ECC37C}"/>
              </a:ext>
            </a:extLst>
          </p:cNvPr>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Slide Number Placeholder 10">
            <a:extLst>
              <a:ext uri="{FF2B5EF4-FFF2-40B4-BE49-F238E27FC236}">
                <a16:creationId xmlns:a16="http://schemas.microsoft.com/office/drawing/2014/main" id="{AFDDEE01-84F5-48D0-847A-A2A1E42EDD3C}"/>
              </a:ext>
            </a:extLst>
          </p:cNvPr>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6B8FCC9F-E394-4EFB-83D7-532BA4DCF77D}" type="slidenum">
              <a:rPr lang="en-US"/>
              <a:pPr>
                <a:defRPr/>
              </a:pPr>
              <a:t>‹#›</a:t>
            </a:fld>
            <a:endParaRPr lang="en-US"/>
          </a:p>
        </p:txBody>
      </p:sp>
    </p:spTree>
    <p:extLst>
      <p:ext uri="{BB962C8B-B14F-4D97-AF65-F5344CB8AC3E}">
        <p14:creationId xmlns:p14="http://schemas.microsoft.com/office/powerpoint/2010/main" val="2670741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D5316-E91B-4C74-A2EE-231EC82897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DD4640-873D-4082-A23C-2F013A032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552C6A-3C18-48BC-A266-182809A894B2}"/>
              </a:ext>
            </a:extLst>
          </p:cNvPr>
          <p:cNvSpPr>
            <a:spLocks noGrp="1" noChangeArrowheads="1"/>
          </p:cNvSpPr>
          <p:nvPr>
            <p:ph type="sldNum" sz="quarter" idx="12"/>
          </p:nvPr>
        </p:nvSpPr>
        <p:spPr>
          <a:ln/>
        </p:spPr>
        <p:txBody>
          <a:bodyPr/>
          <a:lstStyle>
            <a:lvl1pPr>
              <a:defRPr/>
            </a:lvl1pPr>
          </a:lstStyle>
          <a:p>
            <a:pPr>
              <a:defRPr/>
            </a:pPr>
            <a:fld id="{721DE0AF-B7A7-4C28-A24D-E2181B311E3F}" type="slidenum">
              <a:rPr lang="en-US"/>
              <a:pPr>
                <a:defRPr/>
              </a:pPr>
              <a:t>‹#›</a:t>
            </a:fld>
            <a:endParaRPr lang="en-US"/>
          </a:p>
        </p:txBody>
      </p:sp>
    </p:spTree>
    <p:extLst>
      <p:ext uri="{BB962C8B-B14F-4D97-AF65-F5344CB8AC3E}">
        <p14:creationId xmlns:p14="http://schemas.microsoft.com/office/powerpoint/2010/main" val="2771307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24744" indent="0">
              <a:buNone/>
              <a:defRPr sz="1688"/>
            </a:lvl2pPr>
            <a:lvl3pPr marL="849488" indent="0">
              <a:buNone/>
              <a:defRPr sz="1463"/>
            </a:lvl3pPr>
            <a:lvl4pPr marL="1274229" indent="0">
              <a:buNone/>
              <a:defRPr sz="1350"/>
            </a:lvl4pPr>
            <a:lvl5pPr marL="1698917" indent="0">
              <a:buNone/>
              <a:defRPr sz="1350"/>
            </a:lvl5pPr>
            <a:lvl6pPr marL="2123576" indent="0">
              <a:buNone/>
              <a:defRPr sz="1350"/>
            </a:lvl6pPr>
            <a:lvl7pPr marL="2548252" indent="0">
              <a:buNone/>
              <a:defRPr sz="1350"/>
            </a:lvl7pPr>
            <a:lvl8pPr marL="2972923" indent="0">
              <a:buNone/>
              <a:defRPr sz="1350"/>
            </a:lvl8pPr>
            <a:lvl9pPr marL="3397605" indent="0">
              <a:buNone/>
              <a:defRPr sz="1350"/>
            </a:lvl9pPr>
          </a:lstStyle>
          <a:p>
            <a:pPr lvl="0"/>
            <a:r>
              <a:rPr lang="en-US"/>
              <a:t>Click to edit Master text styles</a:t>
            </a:r>
          </a:p>
        </p:txBody>
      </p:sp>
      <p:sp>
        <p:nvSpPr>
          <p:cNvPr id="4" name="Rectangle 4">
            <a:extLst>
              <a:ext uri="{FF2B5EF4-FFF2-40B4-BE49-F238E27FC236}">
                <a16:creationId xmlns:a16="http://schemas.microsoft.com/office/drawing/2014/main" id="{173423C7-5D90-446E-A759-33DF82AF3D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BF0859-034E-4182-A036-F755105F36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F4B71B-71B2-4931-89DD-A1D08C7F3D0D}"/>
              </a:ext>
            </a:extLst>
          </p:cNvPr>
          <p:cNvSpPr>
            <a:spLocks noGrp="1" noChangeArrowheads="1"/>
          </p:cNvSpPr>
          <p:nvPr>
            <p:ph type="sldNum" sz="quarter" idx="12"/>
          </p:nvPr>
        </p:nvSpPr>
        <p:spPr>
          <a:ln/>
        </p:spPr>
        <p:txBody>
          <a:bodyPr/>
          <a:lstStyle>
            <a:lvl1pPr>
              <a:defRPr/>
            </a:lvl1pPr>
          </a:lstStyle>
          <a:p>
            <a:pPr>
              <a:defRPr/>
            </a:pPr>
            <a:fld id="{604952B2-5728-4400-8FBA-08038A3B30F7}" type="slidenum">
              <a:rPr lang="en-US"/>
              <a:pPr>
                <a:defRPr/>
              </a:pPr>
              <a:t>‹#›</a:t>
            </a:fld>
            <a:endParaRPr lang="en-US"/>
          </a:p>
        </p:txBody>
      </p:sp>
    </p:spTree>
    <p:extLst>
      <p:ext uri="{BB962C8B-B14F-4D97-AF65-F5344CB8AC3E}">
        <p14:creationId xmlns:p14="http://schemas.microsoft.com/office/powerpoint/2010/main" val="3685646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87AF81-D1A9-49E0-BF0C-B823230000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C5775B-5987-48C4-8614-BB4577D664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FEB528-687A-4298-B60A-F66E353B25AE}"/>
              </a:ext>
            </a:extLst>
          </p:cNvPr>
          <p:cNvSpPr>
            <a:spLocks noGrp="1" noChangeArrowheads="1"/>
          </p:cNvSpPr>
          <p:nvPr>
            <p:ph type="sldNum" sz="quarter" idx="12"/>
          </p:nvPr>
        </p:nvSpPr>
        <p:spPr>
          <a:ln/>
        </p:spPr>
        <p:txBody>
          <a:bodyPr/>
          <a:lstStyle>
            <a:lvl1pPr>
              <a:defRPr/>
            </a:lvl1pPr>
          </a:lstStyle>
          <a:p>
            <a:pPr>
              <a:defRPr/>
            </a:pPr>
            <a:fld id="{5401D929-3527-4E56-AF97-7DF6F7BEE391}" type="slidenum">
              <a:rPr lang="en-US"/>
              <a:pPr>
                <a:defRPr/>
              </a:pPr>
              <a:t>‹#›</a:t>
            </a:fld>
            <a:endParaRPr lang="en-US"/>
          </a:p>
        </p:txBody>
      </p:sp>
    </p:spTree>
    <p:extLst>
      <p:ext uri="{BB962C8B-B14F-4D97-AF65-F5344CB8AC3E}">
        <p14:creationId xmlns:p14="http://schemas.microsoft.com/office/powerpoint/2010/main" val="246546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328737" y="2113845"/>
            <a:ext cx="8872538" cy="3967371"/>
          </a:xfrm>
        </p:spPr>
        <p:txBody>
          <a:bodyPr vert="horz" lIns="0" tIns="0" rIns="0" bIns="0" rtlCol="0" anchor="t" anchorCtr="0">
            <a:noAutofit/>
          </a:bodyPr>
          <a:lstStyle>
            <a:lvl1pPr>
              <a:defRPr lang="en-US" sz="2400" dirty="0" smtClean="0"/>
            </a:lvl1pPr>
            <a:lvl2pPr>
              <a:defRPr lang="en-US" sz="1800" dirty="0" smtClean="0"/>
            </a:lvl2pPr>
            <a:lvl3pPr>
              <a:defRPr lang="en-US" dirty="0" smtClean="0"/>
            </a:lvl3pPr>
            <a:lvl4pPr>
              <a:defRPr lang="en-US" sz="1400" dirty="0" smtClean="0"/>
            </a:lvl4pPr>
            <a:lvl5pPr>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85800" y="1487745"/>
            <a:ext cx="6826772"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6" name="Content Placeholder 6"/>
          <p:cNvSpPr>
            <a:spLocks noGrp="1"/>
          </p:cNvSpPr>
          <p:nvPr>
            <p:ph sz="quarter" idx="12"/>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1006613673"/>
      </p:ext>
    </p:extLst>
  </p:cSld>
  <p:clrMapOvr>
    <a:masterClrMapping/>
  </p:clrMapOvr>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24744" indent="0">
              <a:buNone/>
              <a:defRPr sz="1913" b="1"/>
            </a:lvl2pPr>
            <a:lvl3pPr marL="849488" indent="0">
              <a:buNone/>
              <a:defRPr sz="1688" b="1"/>
            </a:lvl3pPr>
            <a:lvl4pPr marL="1274229" indent="0">
              <a:buNone/>
              <a:defRPr sz="1463" b="1"/>
            </a:lvl4pPr>
            <a:lvl5pPr marL="1698917" indent="0">
              <a:buNone/>
              <a:defRPr sz="1463" b="1"/>
            </a:lvl5pPr>
            <a:lvl6pPr marL="2123576" indent="0">
              <a:buNone/>
              <a:defRPr sz="1463" b="1"/>
            </a:lvl6pPr>
            <a:lvl7pPr marL="2548252" indent="0">
              <a:buNone/>
              <a:defRPr sz="1463" b="1"/>
            </a:lvl7pPr>
            <a:lvl8pPr marL="2972923" indent="0">
              <a:buNone/>
              <a:defRPr sz="1463" b="1"/>
            </a:lvl8pPr>
            <a:lvl9pPr marL="3397605"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0DD629-8EC3-4764-950F-B2C7753AB4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FE199C-BAE0-42E2-BA7A-473DE5D4B3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7D7C96-90D6-4FFE-BCB4-47108395714B}"/>
              </a:ext>
            </a:extLst>
          </p:cNvPr>
          <p:cNvSpPr>
            <a:spLocks noGrp="1" noChangeArrowheads="1"/>
          </p:cNvSpPr>
          <p:nvPr>
            <p:ph type="sldNum" sz="quarter" idx="12"/>
          </p:nvPr>
        </p:nvSpPr>
        <p:spPr>
          <a:ln/>
        </p:spPr>
        <p:txBody>
          <a:bodyPr/>
          <a:lstStyle>
            <a:lvl1pPr>
              <a:defRPr/>
            </a:lvl1pPr>
          </a:lstStyle>
          <a:p>
            <a:pPr>
              <a:defRPr/>
            </a:pPr>
            <a:fld id="{F66B9BB3-0427-4D42-9CF0-9243B32199FD}" type="slidenum">
              <a:rPr lang="en-US"/>
              <a:pPr>
                <a:defRPr/>
              </a:pPr>
              <a:t>‹#›</a:t>
            </a:fld>
            <a:endParaRPr lang="en-US"/>
          </a:p>
        </p:txBody>
      </p:sp>
    </p:spTree>
    <p:extLst>
      <p:ext uri="{BB962C8B-B14F-4D97-AF65-F5344CB8AC3E}">
        <p14:creationId xmlns:p14="http://schemas.microsoft.com/office/powerpoint/2010/main" val="42512699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E74A1-3970-4FCC-ACB6-347C47B56E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1955846-2D6D-48A3-82C3-E8F81D2B4B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6B9A9C-54E3-49B8-836F-B428F4865D8F}"/>
              </a:ext>
            </a:extLst>
          </p:cNvPr>
          <p:cNvSpPr>
            <a:spLocks noGrp="1" noChangeArrowheads="1"/>
          </p:cNvSpPr>
          <p:nvPr>
            <p:ph type="sldNum" sz="quarter" idx="12"/>
          </p:nvPr>
        </p:nvSpPr>
        <p:spPr>
          <a:ln/>
        </p:spPr>
        <p:txBody>
          <a:bodyPr/>
          <a:lstStyle>
            <a:lvl1pPr>
              <a:defRPr/>
            </a:lvl1pPr>
          </a:lstStyle>
          <a:p>
            <a:pPr>
              <a:defRPr/>
            </a:pPr>
            <a:fld id="{72702A94-3E3A-4C37-9B8C-81B465045614}" type="slidenum">
              <a:rPr lang="en-US"/>
              <a:pPr>
                <a:defRPr/>
              </a:pPr>
              <a:t>‹#›</a:t>
            </a:fld>
            <a:endParaRPr lang="en-US"/>
          </a:p>
        </p:txBody>
      </p:sp>
    </p:spTree>
    <p:extLst>
      <p:ext uri="{BB962C8B-B14F-4D97-AF65-F5344CB8AC3E}">
        <p14:creationId xmlns:p14="http://schemas.microsoft.com/office/powerpoint/2010/main" val="1025321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49FD1-0EDA-4E55-88E9-F61B3450745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4204E1A-9D1C-47E3-A765-BB7A6F15BD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D57B02B-B29F-4A2F-BBC2-062DA8546DF9}"/>
              </a:ext>
            </a:extLst>
          </p:cNvPr>
          <p:cNvSpPr>
            <a:spLocks noGrp="1" noChangeArrowheads="1"/>
          </p:cNvSpPr>
          <p:nvPr>
            <p:ph type="sldNum" sz="quarter" idx="12"/>
          </p:nvPr>
        </p:nvSpPr>
        <p:spPr>
          <a:ln/>
        </p:spPr>
        <p:txBody>
          <a:bodyPr/>
          <a:lstStyle>
            <a:lvl1pPr>
              <a:defRPr/>
            </a:lvl1pPr>
          </a:lstStyle>
          <a:p>
            <a:pPr>
              <a:defRPr/>
            </a:pPr>
            <a:fld id="{3140EC12-4205-42B3-9343-C14DDA25E48D}" type="slidenum">
              <a:rPr lang="en-US"/>
              <a:pPr>
                <a:defRPr/>
              </a:pPr>
              <a:t>‹#›</a:t>
            </a:fld>
            <a:endParaRPr lang="en-US"/>
          </a:p>
        </p:txBody>
      </p:sp>
    </p:spTree>
    <p:extLst>
      <p:ext uri="{BB962C8B-B14F-4D97-AF65-F5344CB8AC3E}">
        <p14:creationId xmlns:p14="http://schemas.microsoft.com/office/powerpoint/2010/main" val="891380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212"/>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4E9ABBD1-C5FD-49F6-B535-EBF4D0A406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98BDD0-88A2-4BAD-8F5F-CDA9AFA414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98EEEF-1413-47C7-9D3C-51338877EDA7}"/>
              </a:ext>
            </a:extLst>
          </p:cNvPr>
          <p:cNvSpPr>
            <a:spLocks noGrp="1" noChangeArrowheads="1"/>
          </p:cNvSpPr>
          <p:nvPr>
            <p:ph type="sldNum" sz="quarter" idx="12"/>
          </p:nvPr>
        </p:nvSpPr>
        <p:spPr>
          <a:ln/>
        </p:spPr>
        <p:txBody>
          <a:bodyPr/>
          <a:lstStyle>
            <a:lvl1pPr>
              <a:defRPr/>
            </a:lvl1pPr>
          </a:lstStyle>
          <a:p>
            <a:pPr>
              <a:defRPr/>
            </a:pPr>
            <a:fld id="{2072FA24-D446-47E5-9541-77201C27203C}" type="slidenum">
              <a:rPr lang="en-US"/>
              <a:pPr>
                <a:defRPr/>
              </a:pPr>
              <a:t>‹#›</a:t>
            </a:fld>
            <a:endParaRPr lang="en-US"/>
          </a:p>
        </p:txBody>
      </p:sp>
    </p:spTree>
    <p:extLst>
      <p:ext uri="{BB962C8B-B14F-4D97-AF65-F5344CB8AC3E}">
        <p14:creationId xmlns:p14="http://schemas.microsoft.com/office/powerpoint/2010/main" val="36307791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24744" indent="0">
              <a:buNone/>
              <a:defRPr sz="2588"/>
            </a:lvl2pPr>
            <a:lvl3pPr marL="849488" indent="0">
              <a:buNone/>
              <a:defRPr sz="2250"/>
            </a:lvl3pPr>
            <a:lvl4pPr marL="1274229" indent="0">
              <a:buNone/>
              <a:defRPr sz="1913"/>
            </a:lvl4pPr>
            <a:lvl5pPr marL="1698917" indent="0">
              <a:buNone/>
              <a:defRPr sz="1913"/>
            </a:lvl5pPr>
            <a:lvl6pPr marL="2123576" indent="0">
              <a:buNone/>
              <a:defRPr sz="1913"/>
            </a:lvl6pPr>
            <a:lvl7pPr marL="2548252" indent="0">
              <a:buNone/>
              <a:defRPr sz="1913"/>
            </a:lvl7pPr>
            <a:lvl8pPr marL="2972923" indent="0">
              <a:buNone/>
              <a:defRPr sz="1913"/>
            </a:lvl8pPr>
            <a:lvl9pPr marL="3397605" indent="0">
              <a:buNone/>
              <a:defRPr sz="1913"/>
            </a:lvl9pPr>
          </a:lstStyle>
          <a:p>
            <a:pPr lvl="0"/>
            <a:endParaRPr lang="en-US" noProof="0"/>
          </a:p>
        </p:txBody>
      </p:sp>
      <p:sp>
        <p:nvSpPr>
          <p:cNvPr id="4" name="Text Placeholder 3"/>
          <p:cNvSpPr>
            <a:spLocks noGrp="1"/>
          </p:cNvSpPr>
          <p:nvPr>
            <p:ph type="body" sz="half" idx="2"/>
          </p:nvPr>
        </p:nvSpPr>
        <p:spPr>
          <a:xfrm>
            <a:off x="2016125" y="5367650"/>
            <a:ext cx="6172200" cy="804863"/>
          </a:xfrm>
        </p:spPr>
        <p:txBody>
          <a:bodyPr/>
          <a:lstStyle>
            <a:lvl1pPr marL="0" indent="0">
              <a:buNone/>
              <a:defRPr sz="1350"/>
            </a:lvl1pPr>
            <a:lvl2pPr marL="424744" indent="0">
              <a:buNone/>
              <a:defRPr sz="1125"/>
            </a:lvl2pPr>
            <a:lvl3pPr marL="849488" indent="0">
              <a:buNone/>
              <a:defRPr sz="900"/>
            </a:lvl3pPr>
            <a:lvl4pPr marL="1274229" indent="0">
              <a:buNone/>
              <a:defRPr sz="788"/>
            </a:lvl4pPr>
            <a:lvl5pPr marL="1698917" indent="0">
              <a:buNone/>
              <a:defRPr sz="788"/>
            </a:lvl5pPr>
            <a:lvl6pPr marL="2123576" indent="0">
              <a:buNone/>
              <a:defRPr sz="788"/>
            </a:lvl6pPr>
            <a:lvl7pPr marL="2548252" indent="0">
              <a:buNone/>
              <a:defRPr sz="788"/>
            </a:lvl7pPr>
            <a:lvl8pPr marL="2972923" indent="0">
              <a:buNone/>
              <a:defRPr sz="788"/>
            </a:lvl8pPr>
            <a:lvl9pPr marL="3397605"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EE1F73F3-4B9A-49DB-8BAD-3143CBBFB2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05340D-9B8D-4A8A-A9E2-0DDFDDEF6B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9EE2A0-423E-42A0-8D28-6C00DA55FD31}"/>
              </a:ext>
            </a:extLst>
          </p:cNvPr>
          <p:cNvSpPr>
            <a:spLocks noGrp="1" noChangeArrowheads="1"/>
          </p:cNvSpPr>
          <p:nvPr>
            <p:ph type="sldNum" sz="quarter" idx="12"/>
          </p:nvPr>
        </p:nvSpPr>
        <p:spPr>
          <a:ln/>
        </p:spPr>
        <p:txBody>
          <a:bodyPr/>
          <a:lstStyle>
            <a:lvl1pPr>
              <a:defRPr/>
            </a:lvl1pPr>
          </a:lstStyle>
          <a:p>
            <a:pPr>
              <a:defRPr/>
            </a:pPr>
            <a:fld id="{36E316FD-3B78-42AB-B1C0-479B7EEC2E37}" type="slidenum">
              <a:rPr lang="en-US"/>
              <a:pPr>
                <a:defRPr/>
              </a:pPr>
              <a:t>‹#›</a:t>
            </a:fld>
            <a:endParaRPr lang="en-US"/>
          </a:p>
        </p:txBody>
      </p:sp>
    </p:spTree>
    <p:extLst>
      <p:ext uri="{BB962C8B-B14F-4D97-AF65-F5344CB8AC3E}">
        <p14:creationId xmlns:p14="http://schemas.microsoft.com/office/powerpoint/2010/main" val="1223562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F77688-975B-4503-92F1-154FA1850E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EE0000-2A04-4111-86EC-BDD8EC103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968F49-9827-4E6E-9115-5F573D2465A4}"/>
              </a:ext>
            </a:extLst>
          </p:cNvPr>
          <p:cNvSpPr>
            <a:spLocks noGrp="1" noChangeArrowheads="1"/>
          </p:cNvSpPr>
          <p:nvPr>
            <p:ph type="sldNum" sz="quarter" idx="12"/>
          </p:nvPr>
        </p:nvSpPr>
        <p:spPr>
          <a:ln/>
        </p:spPr>
        <p:txBody>
          <a:bodyPr/>
          <a:lstStyle>
            <a:lvl1pPr>
              <a:defRPr/>
            </a:lvl1pPr>
          </a:lstStyle>
          <a:p>
            <a:pPr>
              <a:defRPr/>
            </a:pPr>
            <a:fld id="{23A9317C-CE6D-456B-81F9-26523283808F}" type="slidenum">
              <a:rPr lang="en-US"/>
              <a:pPr>
                <a:defRPr/>
              </a:pPr>
              <a:t>‹#›</a:t>
            </a:fld>
            <a:endParaRPr lang="en-US"/>
          </a:p>
        </p:txBody>
      </p:sp>
    </p:spTree>
    <p:extLst>
      <p:ext uri="{BB962C8B-B14F-4D97-AF65-F5344CB8AC3E}">
        <p14:creationId xmlns:p14="http://schemas.microsoft.com/office/powerpoint/2010/main" val="4088026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3"/>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8" y="228603"/>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CF98D-2601-496E-AA75-13E569554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DC0771-A4BD-426C-B79B-BA16AF72FD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0E271C-2FB3-4AC3-B5D2-96718B2F60B7}"/>
              </a:ext>
            </a:extLst>
          </p:cNvPr>
          <p:cNvSpPr>
            <a:spLocks noGrp="1" noChangeArrowheads="1"/>
          </p:cNvSpPr>
          <p:nvPr>
            <p:ph type="sldNum" sz="quarter" idx="12"/>
          </p:nvPr>
        </p:nvSpPr>
        <p:spPr>
          <a:ln/>
        </p:spPr>
        <p:txBody>
          <a:bodyPr/>
          <a:lstStyle>
            <a:lvl1pPr>
              <a:defRPr/>
            </a:lvl1pPr>
          </a:lstStyle>
          <a:p>
            <a:pPr>
              <a:defRPr/>
            </a:pPr>
            <a:fld id="{4F27D047-6F51-4E67-82EB-727E67C18394}" type="slidenum">
              <a:rPr lang="en-US"/>
              <a:pPr>
                <a:defRPr/>
              </a:pPr>
              <a:t>‹#›</a:t>
            </a:fld>
            <a:endParaRPr lang="en-US"/>
          </a:p>
        </p:txBody>
      </p:sp>
    </p:spTree>
    <p:extLst>
      <p:ext uri="{BB962C8B-B14F-4D97-AF65-F5344CB8AC3E}">
        <p14:creationId xmlns:p14="http://schemas.microsoft.com/office/powerpoint/2010/main" val="4212397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3"/>
            <a:ext cx="92583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FA6BE32-2AC1-4092-ADF4-B2BEF5542B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6DE8A2-B91D-4F89-A1CA-D4969650D5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A832146-736C-4907-9259-29D94E462525}"/>
              </a:ext>
            </a:extLst>
          </p:cNvPr>
          <p:cNvSpPr>
            <a:spLocks noGrp="1" noChangeArrowheads="1"/>
          </p:cNvSpPr>
          <p:nvPr>
            <p:ph type="sldNum" sz="quarter" idx="12"/>
          </p:nvPr>
        </p:nvSpPr>
        <p:spPr>
          <a:ln/>
        </p:spPr>
        <p:txBody>
          <a:bodyPr/>
          <a:lstStyle>
            <a:lvl1pPr>
              <a:defRPr/>
            </a:lvl1pPr>
          </a:lstStyle>
          <a:p>
            <a:pPr>
              <a:defRPr/>
            </a:pPr>
            <a:fld id="{EDB47991-9182-4D84-919B-6A2A292A5663}" type="slidenum">
              <a:rPr lang="en-US"/>
              <a:pPr>
                <a:defRPr/>
              </a:pPr>
              <a:t>‹#›</a:t>
            </a:fld>
            <a:endParaRPr lang="en-US"/>
          </a:p>
        </p:txBody>
      </p:sp>
    </p:spTree>
    <p:extLst>
      <p:ext uri="{BB962C8B-B14F-4D97-AF65-F5344CB8AC3E}">
        <p14:creationId xmlns:p14="http://schemas.microsoft.com/office/powerpoint/2010/main" val="26419188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514350" y="1885968"/>
            <a:ext cx="9201150" cy="4171951"/>
          </a:xfrm>
        </p:spPr>
        <p:txBody>
          <a:bodyPr/>
          <a:lstStyle/>
          <a:p>
            <a:pPr lvl="0"/>
            <a:endParaRPr lang="en-US" noProof="0"/>
          </a:p>
        </p:txBody>
      </p:sp>
      <p:sp>
        <p:nvSpPr>
          <p:cNvPr id="4" name="Rectangle 4">
            <a:extLst>
              <a:ext uri="{FF2B5EF4-FFF2-40B4-BE49-F238E27FC236}">
                <a16:creationId xmlns:a16="http://schemas.microsoft.com/office/drawing/2014/main" id="{11A59391-82D5-466B-9D68-3100734598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BC22FE-0C58-4683-9914-CEB5E8C103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BA03EA-DF9D-4BD5-98E8-2F834BC920D1}"/>
              </a:ext>
            </a:extLst>
          </p:cNvPr>
          <p:cNvSpPr>
            <a:spLocks noGrp="1" noChangeArrowheads="1"/>
          </p:cNvSpPr>
          <p:nvPr>
            <p:ph type="sldNum" sz="quarter" idx="12"/>
          </p:nvPr>
        </p:nvSpPr>
        <p:spPr>
          <a:ln/>
        </p:spPr>
        <p:txBody>
          <a:bodyPr/>
          <a:lstStyle>
            <a:lvl1pPr>
              <a:defRPr/>
            </a:lvl1pPr>
          </a:lstStyle>
          <a:p>
            <a:pPr>
              <a:defRPr/>
            </a:pPr>
            <a:fld id="{95AD8651-A09F-4044-A392-09895BF35171}" type="slidenum">
              <a:rPr lang="en-US"/>
              <a:pPr>
                <a:defRPr/>
              </a:pPr>
              <a:t>‹#›</a:t>
            </a:fld>
            <a:endParaRPr lang="en-US"/>
          </a:p>
        </p:txBody>
      </p:sp>
    </p:spTree>
    <p:extLst>
      <p:ext uri="{BB962C8B-B14F-4D97-AF65-F5344CB8AC3E}">
        <p14:creationId xmlns:p14="http://schemas.microsoft.com/office/powerpoint/2010/main" val="746575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91198" y="1886189"/>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91198" y="4048341"/>
            <a:ext cx="4524375"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6748F9D-EA36-42C8-B5ED-7344C27AC33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BD741F1-A853-41B2-BFE8-76E9569444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EF4719E-3D77-45B6-B65C-AA3E77267DF1}"/>
              </a:ext>
            </a:extLst>
          </p:cNvPr>
          <p:cNvSpPr>
            <a:spLocks noGrp="1" noChangeArrowheads="1"/>
          </p:cNvSpPr>
          <p:nvPr>
            <p:ph type="sldNum" sz="quarter" idx="12"/>
          </p:nvPr>
        </p:nvSpPr>
        <p:spPr>
          <a:ln/>
        </p:spPr>
        <p:txBody>
          <a:bodyPr/>
          <a:lstStyle>
            <a:lvl1pPr>
              <a:defRPr/>
            </a:lvl1pPr>
          </a:lstStyle>
          <a:p>
            <a:pPr>
              <a:defRPr/>
            </a:pPr>
            <a:fld id="{9FB3200A-750B-4372-86F2-EB775FDFF5DB}" type="slidenum">
              <a:rPr lang="en-US"/>
              <a:pPr>
                <a:defRPr/>
              </a:pPr>
              <a:t>‹#›</a:t>
            </a:fld>
            <a:endParaRPr lang="en-US"/>
          </a:p>
        </p:txBody>
      </p:sp>
    </p:spTree>
    <p:extLst>
      <p:ext uri="{BB962C8B-B14F-4D97-AF65-F5344CB8AC3E}">
        <p14:creationId xmlns:p14="http://schemas.microsoft.com/office/powerpoint/2010/main" val="90722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ubhead, Smal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17828"/>
            <a:ext cx="9558338" cy="880201"/>
          </a:xfrm>
        </p:spPr>
        <p:txBody>
          <a:bodyPr vert="horz" lIns="0" tIns="0" rIns="0" bIns="0" rtlCol="0" anchor="ctr" anchorCtr="0">
            <a:noAutofit/>
          </a:bodyPr>
          <a:lstStyle>
            <a:lvl1pPr>
              <a:defRPr lang="en-US" b="1"/>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328753"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1328753" y="1764613"/>
            <a:ext cx="4185095"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6" name="Content Placeholder 2"/>
          <p:cNvSpPr>
            <a:spLocks noGrp="1"/>
          </p:cNvSpPr>
          <p:nvPr>
            <p:ph idx="12"/>
          </p:nvPr>
        </p:nvSpPr>
        <p:spPr>
          <a:xfrm>
            <a:off x="5841318" y="2199521"/>
            <a:ext cx="4185095" cy="3880223"/>
          </a:xfrm>
        </p:spPr>
        <p:txBody>
          <a:bodyPr vert="horz" lIns="0" tIns="0" rIns="0" bIns="0" rtlCol="0" anchor="t" anchorCtr="0">
            <a:noAutofit/>
          </a:bodyPr>
          <a:lstStyle>
            <a:lvl1pPr>
              <a:defRPr lang="en-US" sz="1800" dirty="0" smtClean="0"/>
            </a:lvl1pPr>
            <a:lvl2pPr>
              <a:defRPr lang="en-US" sz="1400" dirty="0" smtClean="0"/>
            </a:lvl2pPr>
            <a:lvl3pPr>
              <a:defRPr lang="en-US" sz="1200" dirty="0" smtClean="0"/>
            </a:lvl3pPr>
            <a:lvl4pPr>
              <a:defRPr lang="en-US" sz="1100" dirty="0" smtClean="0"/>
            </a:lvl4pPr>
            <a:lvl5pPr>
              <a:defRPr lang="en-US" sz="11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3"/>
          </p:nvPr>
        </p:nvSpPr>
        <p:spPr>
          <a:xfrm>
            <a:off x="5841318" y="1764613"/>
            <a:ext cx="4185095" cy="276999"/>
          </a:xfrm>
          <a:noFill/>
        </p:spPr>
        <p:txBody>
          <a:bodyPr wrap="square" lIns="0" tIns="0" rIns="0" bIns="0" rtlCol="0">
            <a:spAutoFit/>
          </a:bodyPr>
          <a:lstStyle>
            <a:lvl1pPr marL="0" indent="0">
              <a:buNone/>
              <a:defRPr lang="en-US" sz="1800" b="1" smtClean="0">
                <a:solidFill>
                  <a:schemeClr val="tx2"/>
                </a:solidFill>
              </a:defRPr>
            </a:lvl1pPr>
            <a:lvl2pPr marL="287280" indent="0">
              <a:buNone/>
              <a:defRPr lang="en-US" sz="1800" smtClean="0">
                <a:solidFill>
                  <a:schemeClr val="tx1"/>
                </a:solidFill>
              </a:defRPr>
            </a:lvl2pPr>
            <a:lvl3pPr marL="801526" indent="0">
              <a:buNone/>
              <a:defRPr lang="en-US" sz="1800" smtClean="0">
                <a:solidFill>
                  <a:schemeClr val="tx1"/>
                </a:solidFill>
              </a:defRPr>
            </a:lvl3pPr>
            <a:lvl4pPr marL="1253874" indent="0">
              <a:buNone/>
              <a:defRPr lang="en-US" sz="1800" smtClean="0">
                <a:solidFill>
                  <a:schemeClr val="tx1"/>
                </a:solidFill>
              </a:defRPr>
            </a:lvl4pPr>
            <a:lvl5pPr marL="1715744" indent="0">
              <a:buNone/>
              <a:defRPr lang="en-US" sz="1800">
                <a:solidFill>
                  <a:schemeClr val="tx1"/>
                </a:solidFill>
              </a:defRPr>
            </a:lvl5pPr>
          </a:lstStyle>
          <a:p>
            <a:pPr marL="0" lvl="0" defTabSz="457110"/>
            <a:r>
              <a:rPr lang="en-US" dirty="0"/>
              <a:t>Click to edit Master text styles</a:t>
            </a:r>
          </a:p>
        </p:txBody>
      </p:sp>
      <p:sp>
        <p:nvSpPr>
          <p:cNvPr id="8" name="Content Placeholder 6"/>
          <p:cNvSpPr>
            <a:spLocks noGrp="1"/>
          </p:cNvSpPr>
          <p:nvPr>
            <p:ph sz="quarter" idx="14"/>
          </p:nvPr>
        </p:nvSpPr>
        <p:spPr>
          <a:xfrm>
            <a:off x="703665" y="18145"/>
            <a:ext cx="3651885" cy="182563"/>
          </a:xfrm>
          <a:solidFill>
            <a:schemeClr val="accent1"/>
          </a:solidFill>
        </p:spPr>
        <p:txBody>
          <a:bodyPr/>
          <a:lstStyle>
            <a:lvl1pPr marL="0" indent="0">
              <a:buNone/>
              <a:defRPr sz="200">
                <a:solidFill>
                  <a:schemeClr val="accent1"/>
                </a:solidFill>
              </a:defRPr>
            </a:lvl1pPr>
          </a:lstStyle>
          <a:p>
            <a:pPr lvl="0"/>
            <a:r>
              <a:rPr lang="en-US" dirty="0"/>
              <a:t>Click</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00770" y="6478535"/>
            <a:ext cx="1827899" cy="259968"/>
          </a:xfrm>
          <a:prstGeom prst="rect">
            <a:avLst/>
          </a:prstGeom>
        </p:spPr>
      </p:pic>
    </p:spTree>
    <p:extLst>
      <p:ext uri="{BB962C8B-B14F-4D97-AF65-F5344CB8AC3E}">
        <p14:creationId xmlns:p14="http://schemas.microsoft.com/office/powerpoint/2010/main" val="3704561267"/>
      </p:ext>
    </p:extLst>
  </p:cSld>
  <p:clrMapOvr>
    <a:masterClrMapping/>
  </p:clrMapOvr>
  <p:extLst mod="1">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514474" y="1885968"/>
            <a:ext cx="4524375" cy="4171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91198" y="1885968"/>
            <a:ext cx="4524375" cy="4171951"/>
          </a:xfrm>
        </p:spPr>
        <p:txBody>
          <a:bodyPr/>
          <a:lstStyle/>
          <a:p>
            <a:pPr lvl="0"/>
            <a:endParaRPr lang="en-US" noProof="0"/>
          </a:p>
        </p:txBody>
      </p:sp>
      <p:sp>
        <p:nvSpPr>
          <p:cNvPr id="5" name="Rectangle 4">
            <a:extLst>
              <a:ext uri="{FF2B5EF4-FFF2-40B4-BE49-F238E27FC236}">
                <a16:creationId xmlns:a16="http://schemas.microsoft.com/office/drawing/2014/main" id="{3973B8EB-BDEA-43B9-9634-93A52CDDCE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9AE6E5-4DE8-404A-9B60-4ED7BBACE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F9B0DF-B738-4DD6-AD28-6022A656715C}"/>
              </a:ext>
            </a:extLst>
          </p:cNvPr>
          <p:cNvSpPr>
            <a:spLocks noGrp="1" noChangeArrowheads="1"/>
          </p:cNvSpPr>
          <p:nvPr>
            <p:ph type="sldNum" sz="quarter" idx="12"/>
          </p:nvPr>
        </p:nvSpPr>
        <p:spPr>
          <a:ln/>
        </p:spPr>
        <p:txBody>
          <a:bodyPr/>
          <a:lstStyle>
            <a:lvl1pPr>
              <a:defRPr/>
            </a:lvl1pPr>
          </a:lstStyle>
          <a:p>
            <a:pPr>
              <a:defRPr/>
            </a:pPr>
            <a:fld id="{BB4DDCE8-54FE-4FE0-A848-7600ABA97399}" type="slidenum">
              <a:rPr lang="en-US"/>
              <a:pPr>
                <a:defRPr/>
              </a:pPr>
              <a:t>‹#›</a:t>
            </a:fld>
            <a:endParaRPr lang="en-US"/>
          </a:p>
        </p:txBody>
      </p:sp>
    </p:spTree>
    <p:extLst>
      <p:ext uri="{BB962C8B-B14F-4D97-AF65-F5344CB8AC3E}">
        <p14:creationId xmlns:p14="http://schemas.microsoft.com/office/powerpoint/2010/main" val="35385793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a:extLst>
              <a:ext uri="{FF2B5EF4-FFF2-40B4-BE49-F238E27FC236}">
                <a16:creationId xmlns:a16="http://schemas.microsoft.com/office/drawing/2014/main" id="{AF1DDFC4-CD8D-4050-88EE-220AB5D0A2E2}"/>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82880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1028700" y="685800"/>
            <a:ext cx="8686800" cy="11430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400300" y="3886201"/>
            <a:ext cx="7200900" cy="1771651"/>
          </a:xfrm>
        </p:spPr>
        <p:txBody>
          <a:bodyPr/>
          <a:lstStyle>
            <a:lvl1pPr marL="0" indent="0">
              <a:buFont typeface="Monotype Sorts" pitchFamily="2" charset="2"/>
              <a:buNone/>
              <a:defRPr>
                <a:latin typeface="Arial Black" pitchFamily="34" charset="0"/>
              </a:defRPr>
            </a:lvl1pPr>
          </a:lstStyle>
          <a:p>
            <a:pPr lvl="0"/>
            <a:r>
              <a:rPr lang="en-US" noProof="0"/>
              <a:t>Click to edit Master subtitle style</a:t>
            </a:r>
          </a:p>
        </p:txBody>
      </p:sp>
      <p:sp>
        <p:nvSpPr>
          <p:cNvPr id="5" name="Date Placeholder 8">
            <a:extLst>
              <a:ext uri="{FF2B5EF4-FFF2-40B4-BE49-F238E27FC236}">
                <a16:creationId xmlns:a16="http://schemas.microsoft.com/office/drawing/2014/main" id="{912735B4-653E-4D63-AF61-268975F02465}"/>
              </a:ext>
            </a:extLst>
          </p:cNvPr>
          <p:cNvSpPr>
            <a:spLocks noGrp="1" noChangeArrowheads="1"/>
          </p:cNvSpPr>
          <p:nvPr>
            <p:ph type="dt" sz="half" idx="10"/>
          </p:nvPr>
        </p:nvSpPr>
        <p:spPr>
          <a:xfrm>
            <a:off x="800100" y="6230938"/>
            <a:ext cx="2171700" cy="514350"/>
          </a:xfrm>
        </p:spPr>
        <p:txBody>
          <a:bodyPr/>
          <a:lstStyle>
            <a:lvl1pPr>
              <a:defRPr>
                <a:solidFill>
                  <a:srgbClr val="5E574E"/>
                </a:solidFill>
              </a:defRPr>
            </a:lvl1pPr>
          </a:lstStyle>
          <a:p>
            <a:pPr>
              <a:defRPr/>
            </a:pPr>
            <a:endParaRPr lang="en-US"/>
          </a:p>
        </p:txBody>
      </p:sp>
      <p:sp>
        <p:nvSpPr>
          <p:cNvPr id="6" name="Footer Placeholder 9">
            <a:extLst>
              <a:ext uri="{FF2B5EF4-FFF2-40B4-BE49-F238E27FC236}">
                <a16:creationId xmlns:a16="http://schemas.microsoft.com/office/drawing/2014/main" id="{C628889A-3E00-4595-AFB7-FE1E422DBAA3}"/>
              </a:ext>
            </a:extLst>
          </p:cNvPr>
          <p:cNvSpPr>
            <a:spLocks noGrp="1" noChangeArrowheads="1"/>
          </p:cNvSpPr>
          <p:nvPr>
            <p:ph type="ftr" sz="quarter" idx="11"/>
          </p:nvPr>
        </p:nvSpPr>
        <p:spPr>
          <a:xfrm>
            <a:off x="3543300" y="6230938"/>
            <a:ext cx="3200400" cy="514350"/>
          </a:xfrm>
        </p:spPr>
        <p:txBody>
          <a:bodyPr/>
          <a:lstStyle>
            <a:lvl1pPr>
              <a:defRPr>
                <a:solidFill>
                  <a:srgbClr val="5E574E"/>
                </a:solidFill>
              </a:defRPr>
            </a:lvl1pPr>
          </a:lstStyle>
          <a:p>
            <a:pPr>
              <a:defRPr/>
            </a:pPr>
            <a:endParaRPr lang="en-US"/>
          </a:p>
        </p:txBody>
      </p:sp>
      <p:sp>
        <p:nvSpPr>
          <p:cNvPr id="7" name="Slide Number Placeholder 10">
            <a:extLst>
              <a:ext uri="{FF2B5EF4-FFF2-40B4-BE49-F238E27FC236}">
                <a16:creationId xmlns:a16="http://schemas.microsoft.com/office/drawing/2014/main" id="{DE57ABFF-D249-4603-832F-892A4C6BD1DD}"/>
              </a:ext>
            </a:extLst>
          </p:cNvPr>
          <p:cNvSpPr>
            <a:spLocks noGrp="1" noChangeArrowheads="1"/>
          </p:cNvSpPr>
          <p:nvPr>
            <p:ph type="sldNum" sz="quarter" idx="12"/>
          </p:nvPr>
        </p:nvSpPr>
        <p:spPr>
          <a:xfrm>
            <a:off x="7429500" y="6230938"/>
            <a:ext cx="2057400" cy="514350"/>
          </a:xfrm>
        </p:spPr>
        <p:txBody>
          <a:bodyPr/>
          <a:lstStyle>
            <a:lvl1pPr>
              <a:defRPr>
                <a:solidFill>
                  <a:srgbClr val="5E574E"/>
                </a:solidFill>
              </a:defRPr>
            </a:lvl1pPr>
          </a:lstStyle>
          <a:p>
            <a:pPr>
              <a:defRPr/>
            </a:pPr>
            <a:fld id="{CB593CE1-12B0-4706-B842-ED03F06B5DCC}" type="slidenum">
              <a:rPr lang="en-US"/>
              <a:pPr>
                <a:defRPr/>
              </a:pPr>
              <a:t>‹#›</a:t>
            </a:fld>
            <a:endParaRPr lang="en-US"/>
          </a:p>
        </p:txBody>
      </p:sp>
    </p:spTree>
    <p:extLst>
      <p:ext uri="{BB962C8B-B14F-4D97-AF65-F5344CB8AC3E}">
        <p14:creationId xmlns:p14="http://schemas.microsoft.com/office/powerpoint/2010/main" val="2853391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6EA7C1-9FBB-4148-8E90-5988BA545E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0AF76B-483F-452A-AD19-94B410B66F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97767C-5755-4E1E-B4E6-5DF0D0E8C00E}"/>
              </a:ext>
            </a:extLst>
          </p:cNvPr>
          <p:cNvSpPr>
            <a:spLocks noGrp="1" noChangeArrowheads="1"/>
          </p:cNvSpPr>
          <p:nvPr>
            <p:ph type="sldNum" sz="quarter" idx="12"/>
          </p:nvPr>
        </p:nvSpPr>
        <p:spPr>
          <a:ln/>
        </p:spPr>
        <p:txBody>
          <a:bodyPr/>
          <a:lstStyle>
            <a:lvl1pPr>
              <a:defRPr/>
            </a:lvl1pPr>
          </a:lstStyle>
          <a:p>
            <a:pPr>
              <a:defRPr/>
            </a:pPr>
            <a:fld id="{F8874E6B-E5BA-4982-9B85-EA8D7E5841BB}" type="slidenum">
              <a:rPr lang="en-US"/>
              <a:pPr>
                <a:defRPr/>
              </a:pPr>
              <a:t>‹#›</a:t>
            </a:fld>
            <a:endParaRPr lang="en-US"/>
          </a:p>
        </p:txBody>
      </p:sp>
    </p:spTree>
    <p:extLst>
      <p:ext uri="{BB962C8B-B14F-4D97-AF65-F5344CB8AC3E}">
        <p14:creationId xmlns:p14="http://schemas.microsoft.com/office/powerpoint/2010/main" val="3191839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7"/>
            <a:ext cx="8743950" cy="1362075"/>
          </a:xfrm>
        </p:spPr>
        <p:txBody>
          <a:bodyPr anchor="t"/>
          <a:lstStyle>
            <a:lvl1pPr algn="l">
              <a:defRPr sz="3713"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913"/>
            </a:lvl1pPr>
            <a:lvl2pPr marL="411733" indent="0">
              <a:buNone/>
              <a:defRPr sz="1688"/>
            </a:lvl2pPr>
            <a:lvl3pPr marL="823469" indent="0">
              <a:buNone/>
              <a:defRPr sz="1463"/>
            </a:lvl3pPr>
            <a:lvl4pPr marL="1235357" indent="0">
              <a:buNone/>
              <a:defRPr sz="1350"/>
            </a:lvl4pPr>
            <a:lvl5pPr marL="1647197" indent="0">
              <a:buNone/>
              <a:defRPr sz="1350"/>
            </a:lvl5pPr>
            <a:lvl6pPr marL="2058998" indent="0">
              <a:buNone/>
              <a:defRPr sz="1350"/>
            </a:lvl6pPr>
            <a:lvl7pPr marL="2470807" indent="0">
              <a:buNone/>
              <a:defRPr sz="1350"/>
            </a:lvl7pPr>
            <a:lvl8pPr marL="2882619" indent="0">
              <a:buNone/>
              <a:defRPr sz="1350"/>
            </a:lvl8pPr>
            <a:lvl9pPr marL="3294413" indent="0">
              <a:buNone/>
              <a:defRPr sz="1350"/>
            </a:lvl9pPr>
          </a:lstStyle>
          <a:p>
            <a:pPr lvl="0"/>
            <a:r>
              <a:rPr lang="en-US"/>
              <a:t>Click to edit Master text styles</a:t>
            </a:r>
          </a:p>
        </p:txBody>
      </p:sp>
      <p:sp>
        <p:nvSpPr>
          <p:cNvPr id="4" name="Rectangle 4">
            <a:extLst>
              <a:ext uri="{FF2B5EF4-FFF2-40B4-BE49-F238E27FC236}">
                <a16:creationId xmlns:a16="http://schemas.microsoft.com/office/drawing/2014/main" id="{BE09F89D-BF3A-4371-8EDA-0B359BF9D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C9421A-DF01-470A-B93B-A53219E4F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F77B9-6FDB-49B4-92BF-76A5DA961DE2}"/>
              </a:ext>
            </a:extLst>
          </p:cNvPr>
          <p:cNvSpPr>
            <a:spLocks noGrp="1" noChangeArrowheads="1"/>
          </p:cNvSpPr>
          <p:nvPr>
            <p:ph type="sldNum" sz="quarter" idx="12"/>
          </p:nvPr>
        </p:nvSpPr>
        <p:spPr>
          <a:ln/>
        </p:spPr>
        <p:txBody>
          <a:bodyPr/>
          <a:lstStyle>
            <a:lvl1pPr>
              <a:defRPr/>
            </a:lvl1pPr>
          </a:lstStyle>
          <a:p>
            <a:pPr>
              <a:defRPr/>
            </a:pPr>
            <a:fld id="{6287959A-900E-4ACB-B65B-EE824DEC2A01}" type="slidenum">
              <a:rPr lang="en-US"/>
              <a:pPr>
                <a:defRPr/>
              </a:pPr>
              <a:t>‹#›</a:t>
            </a:fld>
            <a:endParaRPr lang="en-US"/>
          </a:p>
        </p:txBody>
      </p:sp>
    </p:spTree>
    <p:extLst>
      <p:ext uri="{BB962C8B-B14F-4D97-AF65-F5344CB8AC3E}">
        <p14:creationId xmlns:p14="http://schemas.microsoft.com/office/powerpoint/2010/main" val="41985273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474"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98" y="1885968"/>
            <a:ext cx="4524375" cy="4171951"/>
          </a:xfrm>
        </p:spPr>
        <p:txBody>
          <a:bodyPr/>
          <a:lstStyle>
            <a:lvl1pPr>
              <a:defRPr sz="2588"/>
            </a:lvl1pPr>
            <a:lvl2pPr>
              <a:defRPr sz="2250"/>
            </a:lvl2pPr>
            <a:lvl3pPr>
              <a:defRPr sz="1913"/>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6D3E25-E926-47CE-B574-DEE4325F1F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3B15AB-FFE1-496B-A549-CAE45F066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208677-8910-4931-8729-1E0BC22C623F}"/>
              </a:ext>
            </a:extLst>
          </p:cNvPr>
          <p:cNvSpPr>
            <a:spLocks noGrp="1" noChangeArrowheads="1"/>
          </p:cNvSpPr>
          <p:nvPr>
            <p:ph type="sldNum" sz="quarter" idx="12"/>
          </p:nvPr>
        </p:nvSpPr>
        <p:spPr>
          <a:ln/>
        </p:spPr>
        <p:txBody>
          <a:bodyPr/>
          <a:lstStyle>
            <a:lvl1pPr>
              <a:defRPr/>
            </a:lvl1pPr>
          </a:lstStyle>
          <a:p>
            <a:pPr>
              <a:defRPr/>
            </a:pPr>
            <a:fld id="{A3D706F0-630A-46D9-909C-32B179F6673C}" type="slidenum">
              <a:rPr lang="en-US"/>
              <a:pPr>
                <a:defRPr/>
              </a:pPr>
              <a:t>‹#›</a:t>
            </a:fld>
            <a:endParaRPr lang="en-US"/>
          </a:p>
        </p:txBody>
      </p:sp>
    </p:spTree>
    <p:extLst>
      <p:ext uri="{BB962C8B-B14F-4D97-AF65-F5344CB8AC3E}">
        <p14:creationId xmlns:p14="http://schemas.microsoft.com/office/powerpoint/2010/main" val="570647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250" b="1"/>
            </a:lvl1pPr>
            <a:lvl2pPr marL="411733" indent="0">
              <a:buNone/>
              <a:defRPr sz="1913" b="1"/>
            </a:lvl2pPr>
            <a:lvl3pPr marL="823469" indent="0">
              <a:buNone/>
              <a:defRPr sz="1688" b="1"/>
            </a:lvl3pPr>
            <a:lvl4pPr marL="1235357" indent="0">
              <a:buNone/>
              <a:defRPr sz="1463" b="1"/>
            </a:lvl4pPr>
            <a:lvl5pPr marL="1647197" indent="0">
              <a:buNone/>
              <a:defRPr sz="1463" b="1"/>
            </a:lvl5pPr>
            <a:lvl6pPr marL="2058998" indent="0">
              <a:buNone/>
              <a:defRPr sz="1463" b="1"/>
            </a:lvl6pPr>
            <a:lvl7pPr marL="2470807" indent="0">
              <a:buNone/>
              <a:defRPr sz="1463" b="1"/>
            </a:lvl7pPr>
            <a:lvl8pPr marL="2882619" indent="0">
              <a:buNone/>
              <a:defRPr sz="1463" b="1"/>
            </a:lvl8pPr>
            <a:lvl9pPr marL="3294413" indent="0">
              <a:buNone/>
              <a:defRPr sz="1463"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250"/>
            </a:lvl1pPr>
            <a:lvl2pPr>
              <a:defRPr sz="1913"/>
            </a:lvl2pPr>
            <a:lvl3pPr>
              <a:defRPr sz="1688"/>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F12A5A-A0DA-469D-8651-0A734ADB571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6C9A7E-DF44-492C-A746-49493C3C9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E25F751-8EDE-49CF-A4F9-92ECBB66CAD5}"/>
              </a:ext>
            </a:extLst>
          </p:cNvPr>
          <p:cNvSpPr>
            <a:spLocks noGrp="1" noChangeArrowheads="1"/>
          </p:cNvSpPr>
          <p:nvPr>
            <p:ph type="sldNum" sz="quarter" idx="12"/>
          </p:nvPr>
        </p:nvSpPr>
        <p:spPr>
          <a:ln/>
        </p:spPr>
        <p:txBody>
          <a:bodyPr/>
          <a:lstStyle>
            <a:lvl1pPr>
              <a:defRPr/>
            </a:lvl1pPr>
          </a:lstStyle>
          <a:p>
            <a:pPr>
              <a:defRPr/>
            </a:pPr>
            <a:fld id="{751BA246-E25C-4641-BE9D-E9F4797A77D3}" type="slidenum">
              <a:rPr lang="en-US"/>
              <a:pPr>
                <a:defRPr/>
              </a:pPr>
              <a:t>‹#›</a:t>
            </a:fld>
            <a:endParaRPr lang="en-US"/>
          </a:p>
        </p:txBody>
      </p:sp>
    </p:spTree>
    <p:extLst>
      <p:ext uri="{BB962C8B-B14F-4D97-AF65-F5344CB8AC3E}">
        <p14:creationId xmlns:p14="http://schemas.microsoft.com/office/powerpoint/2010/main" val="1739047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710E23-E96A-42F9-9209-D2F5616D9F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69CDFFA-A815-4300-A133-2CBA653D5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D40909-58BA-463A-B5BB-204F8A3046B6}"/>
              </a:ext>
            </a:extLst>
          </p:cNvPr>
          <p:cNvSpPr>
            <a:spLocks noGrp="1" noChangeArrowheads="1"/>
          </p:cNvSpPr>
          <p:nvPr>
            <p:ph type="sldNum" sz="quarter" idx="12"/>
          </p:nvPr>
        </p:nvSpPr>
        <p:spPr>
          <a:ln/>
        </p:spPr>
        <p:txBody>
          <a:bodyPr/>
          <a:lstStyle>
            <a:lvl1pPr>
              <a:defRPr/>
            </a:lvl1pPr>
          </a:lstStyle>
          <a:p>
            <a:pPr>
              <a:defRPr/>
            </a:pPr>
            <a:fld id="{D68655E9-A478-4FE2-AA55-EDDCFF033DC2}" type="slidenum">
              <a:rPr lang="en-US"/>
              <a:pPr>
                <a:defRPr/>
              </a:pPr>
              <a:t>‹#›</a:t>
            </a:fld>
            <a:endParaRPr lang="en-US"/>
          </a:p>
        </p:txBody>
      </p:sp>
    </p:spTree>
    <p:extLst>
      <p:ext uri="{BB962C8B-B14F-4D97-AF65-F5344CB8AC3E}">
        <p14:creationId xmlns:p14="http://schemas.microsoft.com/office/powerpoint/2010/main" val="1029530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40825D-F0BB-4CC2-AA5F-274BF9EB278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744AF9-6BAF-4D7A-9F35-F8DF516931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A2056C-37D6-48D7-8D9C-8D83A7381212}"/>
              </a:ext>
            </a:extLst>
          </p:cNvPr>
          <p:cNvSpPr>
            <a:spLocks noGrp="1" noChangeArrowheads="1"/>
          </p:cNvSpPr>
          <p:nvPr>
            <p:ph type="sldNum" sz="quarter" idx="12"/>
          </p:nvPr>
        </p:nvSpPr>
        <p:spPr>
          <a:ln/>
        </p:spPr>
        <p:txBody>
          <a:bodyPr/>
          <a:lstStyle>
            <a:lvl1pPr>
              <a:defRPr/>
            </a:lvl1pPr>
          </a:lstStyle>
          <a:p>
            <a:pPr>
              <a:defRPr/>
            </a:pPr>
            <a:fld id="{CD713E5C-5B63-443A-A987-5076B67E60B5}" type="slidenum">
              <a:rPr lang="en-US"/>
              <a:pPr>
                <a:defRPr/>
              </a:pPr>
              <a:t>‹#›</a:t>
            </a:fld>
            <a:endParaRPr lang="en-US"/>
          </a:p>
        </p:txBody>
      </p:sp>
    </p:spTree>
    <p:extLst>
      <p:ext uri="{BB962C8B-B14F-4D97-AF65-F5344CB8AC3E}">
        <p14:creationId xmlns:p14="http://schemas.microsoft.com/office/powerpoint/2010/main" val="23743810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49"/>
            <a:ext cx="3384550" cy="1162051"/>
          </a:xfrm>
        </p:spPr>
        <p:txBody>
          <a:bodyPr/>
          <a:lstStyle>
            <a:lvl1pPr algn="l">
              <a:defRPr sz="1913" b="1"/>
            </a:lvl1pPr>
          </a:lstStyle>
          <a:p>
            <a:r>
              <a:rPr lang="en-US"/>
              <a:t>Click to edit Master title style</a:t>
            </a:r>
          </a:p>
        </p:txBody>
      </p:sp>
      <p:sp>
        <p:nvSpPr>
          <p:cNvPr id="3" name="Content Placeholder 2"/>
          <p:cNvSpPr>
            <a:spLocks noGrp="1"/>
          </p:cNvSpPr>
          <p:nvPr>
            <p:ph idx="1"/>
          </p:nvPr>
        </p:nvSpPr>
        <p:spPr>
          <a:xfrm>
            <a:off x="4022725" y="273576"/>
            <a:ext cx="5749925" cy="5853113"/>
          </a:xfrm>
        </p:spPr>
        <p:txBody>
          <a:bodyPr/>
          <a:lstStyle>
            <a:lvl1pPr>
              <a:defRPr sz="3038"/>
            </a:lvl1pPr>
            <a:lvl2pPr>
              <a:defRPr sz="2588"/>
            </a:lvl2pPr>
            <a:lvl3pPr>
              <a:defRPr sz="2250"/>
            </a:lvl3pPr>
            <a:lvl4pPr>
              <a:defRPr sz="1913"/>
            </a:lvl4pPr>
            <a:lvl5pPr>
              <a:defRPr sz="1913"/>
            </a:lvl5pPr>
            <a:lvl6pPr>
              <a:defRPr sz="1913"/>
            </a:lvl6pPr>
            <a:lvl7pPr>
              <a:defRPr sz="1913"/>
            </a:lvl7pPr>
            <a:lvl8pPr>
              <a:defRPr sz="1913"/>
            </a:lvl8pPr>
            <a:lvl9pPr>
              <a:defRPr sz="19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60267268-FC3A-4228-A20E-C39BC3A02F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AF274D-AFBD-4E72-985F-1D9D58370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9755DD-E1FD-4739-96FF-BA832303C02D}"/>
              </a:ext>
            </a:extLst>
          </p:cNvPr>
          <p:cNvSpPr>
            <a:spLocks noGrp="1" noChangeArrowheads="1"/>
          </p:cNvSpPr>
          <p:nvPr>
            <p:ph type="sldNum" sz="quarter" idx="12"/>
          </p:nvPr>
        </p:nvSpPr>
        <p:spPr>
          <a:ln/>
        </p:spPr>
        <p:txBody>
          <a:bodyPr/>
          <a:lstStyle>
            <a:lvl1pPr>
              <a:defRPr/>
            </a:lvl1pPr>
          </a:lstStyle>
          <a:p>
            <a:pPr>
              <a:defRPr/>
            </a:pPr>
            <a:fld id="{FC76BEC9-75CE-4547-9AAE-5603A73C3585}" type="slidenum">
              <a:rPr lang="en-US"/>
              <a:pPr>
                <a:defRPr/>
              </a:pPr>
              <a:t>‹#›</a:t>
            </a:fld>
            <a:endParaRPr lang="en-US"/>
          </a:p>
        </p:txBody>
      </p:sp>
    </p:spTree>
    <p:extLst>
      <p:ext uri="{BB962C8B-B14F-4D97-AF65-F5344CB8AC3E}">
        <p14:creationId xmlns:p14="http://schemas.microsoft.com/office/powerpoint/2010/main" val="15018005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lstStyle>
            <a:lvl1pPr algn="l">
              <a:defRPr sz="1913"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038"/>
            </a:lvl1pPr>
            <a:lvl2pPr marL="411733" indent="0">
              <a:buNone/>
              <a:defRPr sz="2588"/>
            </a:lvl2pPr>
            <a:lvl3pPr marL="823469" indent="0">
              <a:buNone/>
              <a:defRPr sz="2250"/>
            </a:lvl3pPr>
            <a:lvl4pPr marL="1235357" indent="0">
              <a:buNone/>
              <a:defRPr sz="1913"/>
            </a:lvl4pPr>
            <a:lvl5pPr marL="1647197" indent="0">
              <a:buNone/>
              <a:defRPr sz="1913"/>
            </a:lvl5pPr>
            <a:lvl6pPr marL="2058998" indent="0">
              <a:buNone/>
              <a:defRPr sz="1913"/>
            </a:lvl6pPr>
            <a:lvl7pPr marL="2470807" indent="0">
              <a:buNone/>
              <a:defRPr sz="1913"/>
            </a:lvl7pPr>
            <a:lvl8pPr marL="2882619" indent="0">
              <a:buNone/>
              <a:defRPr sz="1913"/>
            </a:lvl8pPr>
            <a:lvl9pPr marL="3294413" indent="0">
              <a:buNone/>
              <a:defRPr sz="1913"/>
            </a:lvl9pPr>
          </a:lstStyle>
          <a:p>
            <a:pPr lvl="0"/>
            <a:endParaRPr lang="en-US" noProof="0"/>
          </a:p>
        </p:txBody>
      </p:sp>
      <p:sp>
        <p:nvSpPr>
          <p:cNvPr id="4" name="Text Placeholder 3"/>
          <p:cNvSpPr>
            <a:spLocks noGrp="1"/>
          </p:cNvSpPr>
          <p:nvPr>
            <p:ph type="body" sz="half" idx="2"/>
          </p:nvPr>
        </p:nvSpPr>
        <p:spPr>
          <a:xfrm>
            <a:off x="2016125" y="5368691"/>
            <a:ext cx="6172200" cy="804863"/>
          </a:xfrm>
        </p:spPr>
        <p:txBody>
          <a:bodyPr/>
          <a:lstStyle>
            <a:lvl1pPr marL="0" indent="0">
              <a:buNone/>
              <a:defRPr sz="1350"/>
            </a:lvl1pPr>
            <a:lvl2pPr marL="411733" indent="0">
              <a:buNone/>
              <a:defRPr sz="1125"/>
            </a:lvl2pPr>
            <a:lvl3pPr marL="823469" indent="0">
              <a:buNone/>
              <a:defRPr sz="900"/>
            </a:lvl3pPr>
            <a:lvl4pPr marL="1235357" indent="0">
              <a:buNone/>
              <a:defRPr sz="788"/>
            </a:lvl4pPr>
            <a:lvl5pPr marL="1647197" indent="0">
              <a:buNone/>
              <a:defRPr sz="788"/>
            </a:lvl5pPr>
            <a:lvl6pPr marL="2058998" indent="0">
              <a:buNone/>
              <a:defRPr sz="788"/>
            </a:lvl6pPr>
            <a:lvl7pPr marL="2470807" indent="0">
              <a:buNone/>
              <a:defRPr sz="788"/>
            </a:lvl7pPr>
            <a:lvl8pPr marL="2882619" indent="0">
              <a:buNone/>
              <a:defRPr sz="788"/>
            </a:lvl8pPr>
            <a:lvl9pPr marL="3294413" indent="0">
              <a:buNone/>
              <a:defRPr sz="788"/>
            </a:lvl9pPr>
          </a:lstStyle>
          <a:p>
            <a:pPr lvl="0"/>
            <a:r>
              <a:rPr lang="en-US"/>
              <a:t>Click to edit Master text styles</a:t>
            </a:r>
          </a:p>
        </p:txBody>
      </p:sp>
      <p:sp>
        <p:nvSpPr>
          <p:cNvPr id="5" name="Rectangle 4">
            <a:extLst>
              <a:ext uri="{FF2B5EF4-FFF2-40B4-BE49-F238E27FC236}">
                <a16:creationId xmlns:a16="http://schemas.microsoft.com/office/drawing/2014/main" id="{9E29C03D-6E1A-4602-AF94-5DB5CECC31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52A642-B5E2-4A00-984A-19BEA29371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A33D60-70B8-4AC6-9B26-EEE5E35F2746}"/>
              </a:ext>
            </a:extLst>
          </p:cNvPr>
          <p:cNvSpPr>
            <a:spLocks noGrp="1" noChangeArrowheads="1"/>
          </p:cNvSpPr>
          <p:nvPr>
            <p:ph type="sldNum" sz="quarter" idx="12"/>
          </p:nvPr>
        </p:nvSpPr>
        <p:spPr>
          <a:ln/>
        </p:spPr>
        <p:txBody>
          <a:bodyPr/>
          <a:lstStyle>
            <a:lvl1pPr>
              <a:defRPr/>
            </a:lvl1pPr>
          </a:lstStyle>
          <a:p>
            <a:pPr>
              <a:defRPr/>
            </a:pPr>
            <a:fld id="{F9363D51-35F8-49B1-B668-8997FC7C3C1F}" type="slidenum">
              <a:rPr lang="en-US"/>
              <a:pPr>
                <a:defRPr/>
              </a:pPr>
              <a:t>‹#›</a:t>
            </a:fld>
            <a:endParaRPr lang="en-US"/>
          </a:p>
        </p:txBody>
      </p:sp>
    </p:spTree>
    <p:extLst>
      <p:ext uri="{BB962C8B-B14F-4D97-AF65-F5344CB8AC3E}">
        <p14:creationId xmlns:p14="http://schemas.microsoft.com/office/powerpoint/2010/main" val="4249303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1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image" Target="../media/image5.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1.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image" Target="../media/image5.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2.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72.xml"/><Relationship Id="rId7" Type="http://schemas.openxmlformats.org/officeDocument/2006/relationships/image" Target="../media/image6.png"/><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theme" Target="../theme/theme13.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image" Target="../media/image5.png"/><Relationship Id="rId2" Type="http://schemas.openxmlformats.org/officeDocument/2006/relationships/slideLayout" Target="../slideLayouts/slideLayout176.xml"/><Relationship Id="rId16" Type="http://schemas.openxmlformats.org/officeDocument/2006/relationships/theme" Target="../theme/theme1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image" Target="../media/image11.jpeg"/><Relationship Id="rId2" Type="http://schemas.openxmlformats.org/officeDocument/2006/relationships/slideLayout" Target="../slideLayouts/slideLayout191.xml"/><Relationship Id="rId16" Type="http://schemas.openxmlformats.org/officeDocument/2006/relationships/image" Target="../media/image10.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 Target="../slides/slide2.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6.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6.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2.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7.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5.png"/><Relationship Id="rId2" Type="http://schemas.openxmlformats.org/officeDocument/2006/relationships/slideLayout" Target="../slideLayouts/slideLayout226.xml"/><Relationship Id="rId16" Type="http://schemas.openxmlformats.org/officeDocument/2006/relationships/theme" Target="../theme/theme18.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6" Type="http://schemas.openxmlformats.org/officeDocument/2006/relationships/theme" Target="../theme/theme19.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5.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theme" Target="../theme/theme20.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6" Type="http://schemas.openxmlformats.org/officeDocument/2006/relationships/image" Target="../media/image5.png"/><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theme" Target="../theme/theme21.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image" Target="../media/image5.png"/><Relationship Id="rId2" Type="http://schemas.openxmlformats.org/officeDocument/2006/relationships/slideLayout" Target="../slideLayouts/slideLayout286.xml"/><Relationship Id="rId16" Type="http://schemas.openxmlformats.org/officeDocument/2006/relationships/theme" Target="../theme/theme22.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image" Target="../media/image5.png"/><Relationship Id="rId2" Type="http://schemas.openxmlformats.org/officeDocument/2006/relationships/slideLayout" Target="../slideLayouts/slideLayout301.xml"/><Relationship Id="rId16" Type="http://schemas.openxmlformats.org/officeDocument/2006/relationships/theme" Target="../theme/theme23.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image" Target="../media/image5.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theme" Target="../theme/theme24.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image" Target="../media/image5.png"/><Relationship Id="rId2" Type="http://schemas.openxmlformats.org/officeDocument/2006/relationships/slideLayout" Target="../slideLayouts/slideLayout332.xml"/><Relationship Id="rId16" Type="http://schemas.openxmlformats.org/officeDocument/2006/relationships/theme" Target="../theme/theme25.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6" Type="http://schemas.openxmlformats.org/officeDocument/2006/relationships/image" Target="../media/image5.png"/><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theme" Target="../theme/theme26.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5.png"/><Relationship Id="rId2" Type="http://schemas.openxmlformats.org/officeDocument/2006/relationships/slideLayout" Target="../slideLayouts/slideLayout47.xml"/><Relationship Id="rId16"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5.png"/><Relationship Id="rId2" Type="http://schemas.openxmlformats.org/officeDocument/2006/relationships/slideLayout" Target="../slideLayouts/slideLayout62.xml"/><Relationship Id="rId16"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5.png"/><Relationship Id="rId2" Type="http://schemas.openxmlformats.org/officeDocument/2006/relationships/slideLayout" Target="../slideLayouts/slideLayout77.xml"/><Relationship Id="rId16"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5.png"/><Relationship Id="rId2" Type="http://schemas.openxmlformats.org/officeDocument/2006/relationships/slideLayout" Target="../slideLayouts/slideLayout92.xml"/><Relationship Id="rId16" Type="http://schemas.openxmlformats.org/officeDocument/2006/relationships/theme" Target="../theme/theme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6.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9.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617828"/>
            <a:ext cx="8872538" cy="880201"/>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707231" y="1825625"/>
            <a:ext cx="8872538" cy="4351339"/>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9608642" y="6395284"/>
            <a:ext cx="436173" cy="365125"/>
          </a:xfrm>
          <a:prstGeom prst="rect">
            <a:avLst/>
          </a:prstGeom>
        </p:spPr>
        <p:txBody>
          <a:bodyPr lIns="91422" tIns="45710" rIns="91422" bIns="45710"/>
          <a:lstStyle>
            <a:lvl1pPr>
              <a:defRPr>
                <a:latin typeface="+mj-lt"/>
              </a:defRPr>
            </a:lvl1pPr>
          </a:lstStyle>
          <a:p>
            <a:pPr defTabSz="457110" eaLnBrk="1" fontAlgn="auto" hangingPunct="1">
              <a:spcBef>
                <a:spcPts val="0"/>
              </a:spcBef>
              <a:spcAft>
                <a:spcPts val="0"/>
              </a:spcAft>
            </a:pPr>
            <a:fld id="{1D01288F-B89C-424B-A9CB-A3BE8C3C09D9}" type="slidenum">
              <a:rPr lang="en-US" sz="800" smtClean="0">
                <a:solidFill>
                  <a:prstClr val="white">
                    <a:lumMod val="50000"/>
                  </a:prstClr>
                </a:solidFill>
              </a:rPr>
              <a:pPr defTabSz="457110" eaLnBrk="1" fontAlgn="auto" hangingPunct="1">
                <a:spcBef>
                  <a:spcPts val="0"/>
                </a:spcBef>
                <a:spcAft>
                  <a:spcPts val="0"/>
                </a:spcAft>
              </a:pPr>
              <a:t>‹#›</a:t>
            </a:fld>
            <a:endParaRPr lang="en-US" sz="800" dirty="0">
              <a:solidFill>
                <a:prstClr val="white">
                  <a:lumMod val="50000"/>
                </a:prstClr>
              </a:solidFill>
            </a:endParaRPr>
          </a:p>
        </p:txBody>
      </p:sp>
      <p:pic>
        <p:nvPicPr>
          <p:cNvPr id="6" name="Picture 5" descr="Hazelden Publishing logo"/>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485775" y="6057903"/>
            <a:ext cx="2028825" cy="574812"/>
          </a:xfrm>
          <a:prstGeom prst="rect">
            <a:avLst/>
          </a:prstGeom>
          <a:noFill/>
          <a:ln>
            <a:noFill/>
          </a:ln>
        </p:spPr>
      </p:pic>
    </p:spTree>
    <p:extLst>
      <p:ext uri="{BB962C8B-B14F-4D97-AF65-F5344CB8AC3E}">
        <p14:creationId xmlns:p14="http://schemas.microsoft.com/office/powerpoint/2010/main" val="5155575"/>
      </p:ext>
    </p:extLst>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 id="2147486046" r:id="rId12"/>
    <p:sldLayoutId id="2147486047" r:id="rId13"/>
    <p:sldLayoutId id="2147486048" r:id="rId14"/>
    <p:sldLayoutId id="2147486049" r:id="rId15"/>
    <p:sldLayoutId id="2147486050" r:id="rId16"/>
    <p:sldLayoutId id="2147486051" r:id="rId17"/>
    <p:sldLayoutId id="2147486052" r:id="rId18"/>
    <p:sldLayoutId id="2147486053" r:id="rId19"/>
    <p:sldLayoutId id="2147486054" r:id="rId20"/>
    <p:sldLayoutId id="2147486055" r:id="rId21"/>
    <p:sldLayoutId id="2147486056" r:id="rId22"/>
    <p:sldLayoutId id="2147486057" r:id="rId23"/>
    <p:sldLayoutId id="2147486058" r:id="rId24"/>
    <p:sldLayoutId id="2147486059" r:id="rId25"/>
    <p:sldLayoutId id="2147486060" r:id="rId26"/>
    <p:sldLayoutId id="2147486062" r:id="rId27"/>
    <p:sldLayoutId id="2147486068" r:id="rId28"/>
    <p:sldLayoutId id="2147486071" r:id="rId29"/>
  </p:sldLayoutIdLst>
  <p:hf hdr="0" ftr="0" dt="0"/>
  <p:txStyles>
    <p:titleStyle>
      <a:lvl1pPr algn="l" defTabSz="914220" rtl="0" eaLnBrk="1" latinLnBrk="0" hangingPunct="1">
        <a:lnSpc>
          <a:spcPct val="90000"/>
        </a:lnSpc>
        <a:spcBef>
          <a:spcPct val="0"/>
        </a:spcBef>
        <a:buNone/>
        <a:defRPr sz="2800" kern="1200" spc="-50" baseline="0">
          <a:solidFill>
            <a:schemeClr val="tx1">
              <a:lumMod val="85000"/>
              <a:lumOff val="15000"/>
            </a:schemeClr>
          </a:solidFill>
          <a:latin typeface="+mj-lt"/>
          <a:ea typeface="+mj-ea"/>
          <a:cs typeface="+mj-cs"/>
        </a:defRPr>
      </a:lvl1pPr>
    </p:titleStyle>
    <p:bodyStyle>
      <a:lvl1pPr marL="234904" indent="-234904" algn="l" defTabSz="914220" rtl="0" eaLnBrk="1" latinLnBrk="0" hangingPunct="1">
        <a:lnSpc>
          <a:spcPct val="100000"/>
        </a:lnSpc>
        <a:spcBef>
          <a:spcPts val="900"/>
        </a:spcBef>
        <a:buClr>
          <a:schemeClr val="tx2"/>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692012" indent="-234904"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084046"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541154"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998264" indent="-169829" algn="l" defTabSz="91422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097"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2"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0" indent="-228554" algn="l" defTabSz="91422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10"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4" algn="l" defTabSz="914220" rtl="0" eaLnBrk="1" latinLnBrk="0" hangingPunct="1">
        <a:defRPr sz="1800" kern="1200">
          <a:solidFill>
            <a:schemeClr val="tx1"/>
          </a:solidFill>
          <a:latin typeface="+mn-lt"/>
          <a:ea typeface="+mn-ea"/>
          <a:cs typeface="+mn-cs"/>
        </a:defRPr>
      </a:lvl5pPr>
      <a:lvl6pPr marL="2285543" algn="l" defTabSz="914220" rtl="0" eaLnBrk="1" latinLnBrk="0" hangingPunct="1">
        <a:defRPr sz="1800" kern="1200">
          <a:solidFill>
            <a:schemeClr val="tx1"/>
          </a:solidFill>
          <a:latin typeface="+mn-lt"/>
          <a:ea typeface="+mn-ea"/>
          <a:cs typeface="+mn-cs"/>
        </a:defRPr>
      </a:lvl6pPr>
      <a:lvl7pPr marL="2742653"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8" algn="l" defTabSz="91422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orient="horz" pos="391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707232" y="365128"/>
            <a:ext cx="88725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707232" y="1825625"/>
            <a:ext cx="887253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6127530"/>
      </p:ext>
    </p:extLst>
  </p:cSld>
  <p:clrMap bg1="lt1" tx1="dk1" bg2="lt2" tx2="dk2" accent1="accent1" accent2="accent2" accent3="accent3" accent4="accent4" accent5="accent5" accent6="accent6" hlink="hlink" folHlink="folHlink"/>
  <p:sldLayoutIdLst>
    <p:sldLayoutId id="2147487983" r:id="rId1"/>
    <p:sldLayoutId id="2147487984" r:id="rId2"/>
    <p:sldLayoutId id="2147487985" r:id="rId3"/>
    <p:sldLayoutId id="2147487986" r:id="rId4"/>
    <p:sldLayoutId id="2147487987" r:id="rId5"/>
    <p:sldLayoutId id="2147487988" r:id="rId6"/>
    <p:sldLayoutId id="2147487989" r:id="rId7"/>
    <p:sldLayoutId id="2147487990" r:id="rId8"/>
    <p:sldLayoutId id="2147487991" r:id="rId9"/>
    <p:sldLayoutId id="2147487992" r:id="rId10"/>
  </p:sldLayoutIdLst>
  <p:txStyles>
    <p:titleStyle>
      <a:lvl1pPr algn="l" defTabSz="771626" rtl="0" eaLnBrk="1" latinLnBrk="0" hangingPunct="1">
        <a:lnSpc>
          <a:spcPct val="90000"/>
        </a:lnSpc>
        <a:spcBef>
          <a:spcPct val="0"/>
        </a:spcBef>
        <a:buNone/>
        <a:defRPr sz="3714" b="1" kern="1200">
          <a:solidFill>
            <a:schemeClr val="tx1"/>
          </a:solidFill>
          <a:latin typeface="Arial" panose="020B0604020202020204" pitchFamily="34" charset="0"/>
          <a:ea typeface="+mj-ea"/>
          <a:cs typeface="Arial" panose="020B0604020202020204" pitchFamily="34" charset="0"/>
        </a:defRPr>
      </a:lvl1pPr>
    </p:titleStyle>
    <p:bodyStyle>
      <a:lvl1pPr marL="192907" indent="-192907" algn="l" defTabSz="771626" rtl="0" eaLnBrk="1" latinLnBrk="0" hangingPunct="1">
        <a:lnSpc>
          <a:spcPct val="90000"/>
        </a:lnSpc>
        <a:spcBef>
          <a:spcPts val="844"/>
        </a:spcBef>
        <a:buFont typeface="Arial" panose="020B0604020202020204" pitchFamily="34" charset="0"/>
        <a:buChar char="•"/>
        <a:defRPr sz="3039" kern="1200">
          <a:solidFill>
            <a:schemeClr val="tx1"/>
          </a:solidFill>
          <a:latin typeface="Arial" panose="020B0604020202020204" pitchFamily="34" charset="0"/>
          <a:ea typeface="+mn-ea"/>
          <a:cs typeface="Arial" panose="020B0604020202020204" pitchFamily="34" charset="0"/>
        </a:defRPr>
      </a:lvl1pPr>
      <a:lvl2pPr marL="578719" indent="-192907" algn="l" defTabSz="771626" rtl="0" eaLnBrk="1" latinLnBrk="0" hangingPunct="1">
        <a:lnSpc>
          <a:spcPct val="90000"/>
        </a:lnSpc>
        <a:spcBef>
          <a:spcPts val="422"/>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964533" indent="-192907" algn="l" defTabSz="771626" rtl="0" eaLnBrk="1" latinLnBrk="0" hangingPunct="1">
        <a:lnSpc>
          <a:spcPct val="90000"/>
        </a:lnSpc>
        <a:spcBef>
          <a:spcPts val="422"/>
        </a:spcBef>
        <a:buFont typeface="Arial" panose="020B0604020202020204" pitchFamily="34" charset="0"/>
        <a:buChar char="•"/>
        <a:defRPr sz="2363" kern="1200">
          <a:solidFill>
            <a:schemeClr val="tx1"/>
          </a:solidFill>
          <a:latin typeface="Arial" panose="020B0604020202020204" pitchFamily="34" charset="0"/>
          <a:ea typeface="+mn-ea"/>
          <a:cs typeface="Arial" panose="020B0604020202020204" pitchFamily="34" charset="0"/>
        </a:defRPr>
      </a:lvl3pPr>
      <a:lvl4pPr marL="1350346"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4pPr>
      <a:lvl5pPr marL="1736158"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5pPr>
      <a:lvl6pPr marL="212197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785"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598"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41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626" rtl="0" eaLnBrk="1" latinLnBrk="0" hangingPunct="1">
        <a:defRPr sz="1519" kern="1200">
          <a:solidFill>
            <a:schemeClr val="tx1"/>
          </a:solidFill>
          <a:latin typeface="+mn-lt"/>
          <a:ea typeface="+mn-ea"/>
          <a:cs typeface="+mn-cs"/>
        </a:defRPr>
      </a:lvl1pPr>
      <a:lvl2pPr marL="385812" algn="l" defTabSz="771626" rtl="0" eaLnBrk="1" latinLnBrk="0" hangingPunct="1">
        <a:defRPr sz="1519" kern="1200">
          <a:solidFill>
            <a:schemeClr val="tx1"/>
          </a:solidFill>
          <a:latin typeface="+mn-lt"/>
          <a:ea typeface="+mn-ea"/>
          <a:cs typeface="+mn-cs"/>
        </a:defRPr>
      </a:lvl2pPr>
      <a:lvl3pPr marL="771626" algn="l" defTabSz="771626" rtl="0" eaLnBrk="1" latinLnBrk="0" hangingPunct="1">
        <a:defRPr sz="1519" kern="1200">
          <a:solidFill>
            <a:schemeClr val="tx1"/>
          </a:solidFill>
          <a:latin typeface="+mn-lt"/>
          <a:ea typeface="+mn-ea"/>
          <a:cs typeface="+mn-cs"/>
        </a:defRPr>
      </a:lvl3pPr>
      <a:lvl4pPr marL="1157439" algn="l" defTabSz="771626" rtl="0" eaLnBrk="1" latinLnBrk="0" hangingPunct="1">
        <a:defRPr sz="1519" kern="1200">
          <a:solidFill>
            <a:schemeClr val="tx1"/>
          </a:solidFill>
          <a:latin typeface="+mn-lt"/>
          <a:ea typeface="+mn-ea"/>
          <a:cs typeface="+mn-cs"/>
        </a:defRPr>
      </a:lvl4pPr>
      <a:lvl5pPr marL="1543252" algn="l" defTabSz="771626" rtl="0" eaLnBrk="1" latinLnBrk="0" hangingPunct="1">
        <a:defRPr sz="1519" kern="1200">
          <a:solidFill>
            <a:schemeClr val="tx1"/>
          </a:solidFill>
          <a:latin typeface="+mn-lt"/>
          <a:ea typeface="+mn-ea"/>
          <a:cs typeface="+mn-cs"/>
        </a:defRPr>
      </a:lvl5pPr>
      <a:lvl6pPr marL="1929065" algn="l" defTabSz="771626" rtl="0" eaLnBrk="1" latinLnBrk="0" hangingPunct="1">
        <a:defRPr sz="1519" kern="1200">
          <a:solidFill>
            <a:schemeClr val="tx1"/>
          </a:solidFill>
          <a:latin typeface="+mn-lt"/>
          <a:ea typeface="+mn-ea"/>
          <a:cs typeface="+mn-cs"/>
        </a:defRPr>
      </a:lvl6pPr>
      <a:lvl7pPr marL="2314878" algn="l" defTabSz="771626" rtl="0" eaLnBrk="1" latinLnBrk="0" hangingPunct="1">
        <a:defRPr sz="1519" kern="1200">
          <a:solidFill>
            <a:schemeClr val="tx1"/>
          </a:solidFill>
          <a:latin typeface="+mn-lt"/>
          <a:ea typeface="+mn-ea"/>
          <a:cs typeface="+mn-cs"/>
        </a:defRPr>
      </a:lvl7pPr>
      <a:lvl8pPr marL="2700692" algn="l" defTabSz="771626" rtl="0" eaLnBrk="1" latinLnBrk="0" hangingPunct="1">
        <a:defRPr sz="1519" kern="1200">
          <a:solidFill>
            <a:schemeClr val="tx1"/>
          </a:solidFill>
          <a:latin typeface="+mn-lt"/>
          <a:ea typeface="+mn-ea"/>
          <a:cs typeface="+mn-cs"/>
        </a:defRPr>
      </a:lvl8pPr>
      <a:lvl9pPr marL="3086505" algn="l" defTabSz="771626" rtl="0" eaLnBrk="1" latinLnBrk="0" hangingPunct="1">
        <a:defRPr sz="151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75"/>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7"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36"/>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907429"/>
      </p:ext>
    </p:extLst>
  </p:cSld>
  <p:clrMap bg1="lt1" tx1="dk1" bg2="lt2" tx2="dk2" accent1="accent1" accent2="accent2" accent3="accent3" accent4="accent4" accent5="accent5" accent6="accent6" hlink="hlink" folHlink="folHlink"/>
  <p:sldLayoutIdLst>
    <p:sldLayoutId id="2147487994" r:id="rId1"/>
    <p:sldLayoutId id="2147487995" r:id="rId2"/>
    <p:sldLayoutId id="2147487996" r:id="rId3"/>
    <p:sldLayoutId id="2147487997" r:id="rId4"/>
    <p:sldLayoutId id="2147487998" r:id="rId5"/>
    <p:sldLayoutId id="2147487999" r:id="rId6"/>
    <p:sldLayoutId id="2147488000" r:id="rId7"/>
    <p:sldLayoutId id="2147488001" r:id="rId8"/>
    <p:sldLayoutId id="2147488002" r:id="rId9"/>
    <p:sldLayoutId id="2147488003" r:id="rId10"/>
    <p:sldLayoutId id="2147488004" r:id="rId11"/>
    <p:sldLayoutId id="2147488005" r:id="rId12"/>
    <p:sldLayoutId id="2147488006" r:id="rId13"/>
    <p:sldLayoutId id="2147488007" r:id="rId14"/>
    <p:sldLayoutId id="2147488008" r:id="rId15"/>
    <p:sldLayoutId id="2147488009"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398" algn="l" rtl="0" eaLnBrk="0" fontAlgn="base" hangingPunct="0">
        <a:spcBef>
          <a:spcPct val="0"/>
        </a:spcBef>
        <a:spcAft>
          <a:spcPct val="0"/>
        </a:spcAft>
        <a:defRPr kumimoji="1" sz="4000">
          <a:solidFill>
            <a:schemeClr val="tx2"/>
          </a:solidFill>
          <a:latin typeface="Arial Black" pitchFamily="34" charset="0"/>
        </a:defRPr>
      </a:lvl6pPr>
      <a:lvl7pPr marL="878798" algn="l" rtl="0" eaLnBrk="0" fontAlgn="base" hangingPunct="0">
        <a:spcBef>
          <a:spcPct val="0"/>
        </a:spcBef>
        <a:spcAft>
          <a:spcPct val="0"/>
        </a:spcAft>
        <a:defRPr kumimoji="1" sz="4000">
          <a:solidFill>
            <a:schemeClr val="tx2"/>
          </a:solidFill>
          <a:latin typeface="Arial Black" pitchFamily="34" charset="0"/>
        </a:defRPr>
      </a:lvl7pPr>
      <a:lvl8pPr marL="1318348" algn="l" rtl="0" eaLnBrk="0" fontAlgn="base" hangingPunct="0">
        <a:spcBef>
          <a:spcPct val="0"/>
        </a:spcBef>
        <a:spcAft>
          <a:spcPct val="0"/>
        </a:spcAft>
        <a:defRPr kumimoji="1" sz="4000">
          <a:solidFill>
            <a:schemeClr val="tx2"/>
          </a:solidFill>
          <a:latin typeface="Arial Black" pitchFamily="34" charset="0"/>
        </a:defRPr>
      </a:lvl8pPr>
      <a:lvl9pPr marL="1757856" algn="l" rtl="0" eaLnBrk="0" fontAlgn="base" hangingPunct="0">
        <a:spcBef>
          <a:spcPct val="0"/>
        </a:spcBef>
        <a:spcAft>
          <a:spcPct val="0"/>
        </a:spcAft>
        <a:defRPr kumimoji="1" sz="4000">
          <a:solidFill>
            <a:schemeClr val="tx2"/>
          </a:solidFill>
          <a:latin typeface="Arial Black" pitchFamily="34" charset="0"/>
        </a:defRPr>
      </a:lvl9pPr>
    </p:titleStyle>
    <p:bodyStyle>
      <a:lvl1pPr marL="329670" indent="-32967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762" indent="-27399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668" indent="-219698"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141" indent="-219698" algn="l" rtl="0" eaLnBrk="0" fontAlgn="base" hangingPunct="0">
        <a:spcBef>
          <a:spcPct val="20000"/>
        </a:spcBef>
        <a:spcAft>
          <a:spcPct val="0"/>
        </a:spcAft>
        <a:buClr>
          <a:schemeClr val="accent2"/>
        </a:buClr>
        <a:buChar char="•"/>
        <a:defRPr kumimoji="1" sz="2000">
          <a:solidFill>
            <a:schemeClr val="tx1"/>
          </a:solidFill>
          <a:latin typeface="+mn-lt"/>
        </a:defRPr>
      </a:lvl4pPr>
      <a:lvl5pPr marL="1977606" indent="-219698" algn="l" rtl="0" eaLnBrk="0" fontAlgn="base" hangingPunct="0">
        <a:spcBef>
          <a:spcPct val="20000"/>
        </a:spcBef>
        <a:spcAft>
          <a:spcPct val="0"/>
        </a:spcAft>
        <a:buClr>
          <a:schemeClr val="accent2"/>
        </a:buClr>
        <a:buChar char="–"/>
        <a:defRPr kumimoji="1" sz="2000">
          <a:solidFill>
            <a:schemeClr val="tx1"/>
          </a:solidFill>
          <a:latin typeface="+mn-lt"/>
        </a:defRPr>
      </a:lvl5pPr>
      <a:lvl6pPr marL="2417128" indent="-219698" algn="l" rtl="0" eaLnBrk="0" fontAlgn="base" hangingPunct="0">
        <a:spcBef>
          <a:spcPct val="20000"/>
        </a:spcBef>
        <a:spcAft>
          <a:spcPct val="0"/>
        </a:spcAft>
        <a:buClr>
          <a:schemeClr val="accent2"/>
        </a:buClr>
        <a:buChar char="–"/>
        <a:defRPr kumimoji="1" sz="2000">
          <a:solidFill>
            <a:schemeClr val="tx1"/>
          </a:solidFill>
          <a:latin typeface="+mn-lt"/>
        </a:defRPr>
      </a:lvl6pPr>
      <a:lvl7pPr marL="2856622" indent="-219698" algn="l" rtl="0" eaLnBrk="0" fontAlgn="base" hangingPunct="0">
        <a:spcBef>
          <a:spcPct val="20000"/>
        </a:spcBef>
        <a:spcAft>
          <a:spcPct val="0"/>
        </a:spcAft>
        <a:buClr>
          <a:schemeClr val="accent2"/>
        </a:buClr>
        <a:buChar char="–"/>
        <a:defRPr kumimoji="1" sz="2000">
          <a:solidFill>
            <a:schemeClr val="tx1"/>
          </a:solidFill>
          <a:latin typeface="+mn-lt"/>
        </a:defRPr>
      </a:lvl7pPr>
      <a:lvl8pPr marL="3296062" indent="-219698" algn="l" rtl="0" eaLnBrk="0" fontAlgn="base" hangingPunct="0">
        <a:spcBef>
          <a:spcPct val="20000"/>
        </a:spcBef>
        <a:spcAft>
          <a:spcPct val="0"/>
        </a:spcAft>
        <a:buClr>
          <a:schemeClr val="accent2"/>
        </a:buClr>
        <a:buChar char="–"/>
        <a:defRPr kumimoji="1" sz="2000">
          <a:solidFill>
            <a:schemeClr val="tx1"/>
          </a:solidFill>
          <a:latin typeface="+mn-lt"/>
        </a:defRPr>
      </a:lvl8pPr>
      <a:lvl9pPr marL="3735462" indent="-219698"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798" rtl="0" eaLnBrk="1" latinLnBrk="0" hangingPunct="1">
        <a:defRPr sz="1800" kern="1200">
          <a:solidFill>
            <a:schemeClr val="tx1"/>
          </a:solidFill>
          <a:latin typeface="+mn-lt"/>
          <a:ea typeface="+mn-ea"/>
          <a:cs typeface="+mn-cs"/>
        </a:defRPr>
      </a:lvl1pPr>
      <a:lvl2pPr marL="439398" algn="l" defTabSz="878798" rtl="0" eaLnBrk="1" latinLnBrk="0" hangingPunct="1">
        <a:defRPr sz="1800" kern="1200">
          <a:solidFill>
            <a:schemeClr val="tx1"/>
          </a:solidFill>
          <a:latin typeface="+mn-lt"/>
          <a:ea typeface="+mn-ea"/>
          <a:cs typeface="+mn-cs"/>
        </a:defRPr>
      </a:lvl2pPr>
      <a:lvl3pPr marL="878798" algn="l" defTabSz="878798" rtl="0" eaLnBrk="1" latinLnBrk="0" hangingPunct="1">
        <a:defRPr sz="1800" kern="1200">
          <a:solidFill>
            <a:schemeClr val="tx1"/>
          </a:solidFill>
          <a:latin typeface="+mn-lt"/>
          <a:ea typeface="+mn-ea"/>
          <a:cs typeface="+mn-cs"/>
        </a:defRPr>
      </a:lvl3pPr>
      <a:lvl4pPr marL="1318348" algn="l" defTabSz="878798" rtl="0" eaLnBrk="1" latinLnBrk="0" hangingPunct="1">
        <a:defRPr sz="1800" kern="1200">
          <a:solidFill>
            <a:schemeClr val="tx1"/>
          </a:solidFill>
          <a:latin typeface="+mn-lt"/>
          <a:ea typeface="+mn-ea"/>
          <a:cs typeface="+mn-cs"/>
        </a:defRPr>
      </a:lvl4pPr>
      <a:lvl5pPr marL="1757856" algn="l" defTabSz="878798" rtl="0" eaLnBrk="1" latinLnBrk="0" hangingPunct="1">
        <a:defRPr sz="1800" kern="1200">
          <a:solidFill>
            <a:schemeClr val="tx1"/>
          </a:solidFill>
          <a:latin typeface="+mn-lt"/>
          <a:ea typeface="+mn-ea"/>
          <a:cs typeface="+mn-cs"/>
        </a:defRPr>
      </a:lvl5pPr>
      <a:lvl6pPr marL="2197320" algn="l" defTabSz="878798" rtl="0" eaLnBrk="1" latinLnBrk="0" hangingPunct="1">
        <a:defRPr sz="1800" kern="1200">
          <a:solidFill>
            <a:schemeClr val="tx1"/>
          </a:solidFill>
          <a:latin typeface="+mn-lt"/>
          <a:ea typeface="+mn-ea"/>
          <a:cs typeface="+mn-cs"/>
        </a:defRPr>
      </a:lvl6pPr>
      <a:lvl7pPr marL="2636795" algn="l" defTabSz="878798" rtl="0" eaLnBrk="1" latinLnBrk="0" hangingPunct="1">
        <a:defRPr sz="1800" kern="1200">
          <a:solidFill>
            <a:schemeClr val="tx1"/>
          </a:solidFill>
          <a:latin typeface="+mn-lt"/>
          <a:ea typeface="+mn-ea"/>
          <a:cs typeface="+mn-cs"/>
        </a:defRPr>
      </a:lvl7pPr>
      <a:lvl8pPr marL="3076270" algn="l" defTabSz="878798" rtl="0" eaLnBrk="1" latinLnBrk="0" hangingPunct="1">
        <a:defRPr sz="1800" kern="1200">
          <a:solidFill>
            <a:schemeClr val="tx1"/>
          </a:solidFill>
          <a:latin typeface="+mn-lt"/>
          <a:ea typeface="+mn-ea"/>
          <a:cs typeface="+mn-cs"/>
        </a:defRPr>
      </a:lvl8pPr>
      <a:lvl9pPr marL="3515729" algn="l" defTabSz="87879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400">
                <a:solidFill>
                  <a:schemeClr val="bg2"/>
                </a:solidFill>
                <a:latin typeface="Arial"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400">
                <a:solidFill>
                  <a:schemeClr val="bg2"/>
                </a:solidFill>
                <a:latin typeface="Arial"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400">
                <a:solidFill>
                  <a:schemeClr val="bg2"/>
                </a:solidFill>
                <a:latin typeface="Arial"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5043211-76D3-48C1-83A2-8C05B8E577D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675"/>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565626"/>
      </p:ext>
    </p:extLst>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 id="2147488022" r:id="rId12"/>
    <p:sldLayoutId id="2147488023" r:id="rId13"/>
    <p:sldLayoutId id="2147488024" r:id="rId14"/>
  </p:sldLayoutIdLst>
  <p:hf sldNum="0" hdr="0" ft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p:titleStyle>
    <p:bodyStyle>
      <a:lvl1pPr marL="339512" indent="-339512"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35420" indent="-282739"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31598" indent="-22634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84211" indent="-226340" algn="l" rtl="0" eaLnBrk="0" fontAlgn="base" hangingPunct="0">
        <a:spcBef>
          <a:spcPct val="20000"/>
        </a:spcBef>
        <a:spcAft>
          <a:spcPct val="0"/>
        </a:spcAft>
        <a:buClr>
          <a:schemeClr val="accent2"/>
        </a:buClr>
        <a:buChar char="•"/>
        <a:defRPr kumimoji="1" sz="2000">
          <a:solidFill>
            <a:schemeClr val="tx1"/>
          </a:solidFill>
          <a:latin typeface="+mn-lt"/>
        </a:defRPr>
      </a:lvl4pPr>
      <a:lvl5pPr marL="2036842" indent="-226340" algn="l" rtl="0" eaLnBrk="0" fontAlgn="base" hangingPunct="0">
        <a:spcBef>
          <a:spcPct val="20000"/>
        </a:spcBef>
        <a:spcAft>
          <a:spcPct val="0"/>
        </a:spcAft>
        <a:buClr>
          <a:schemeClr val="accent2"/>
        </a:buClr>
        <a:buChar char="–"/>
        <a:defRPr kumimoji="1" sz="2000">
          <a:solidFill>
            <a:schemeClr val="tx1"/>
          </a:solidFill>
          <a:latin typeface="+mn-lt"/>
        </a:defRPr>
      </a:lvl5pPr>
      <a:lvl6pPr marL="2489474" indent="-226340" algn="l" rtl="0" eaLnBrk="0" fontAlgn="base" hangingPunct="0">
        <a:spcBef>
          <a:spcPct val="20000"/>
        </a:spcBef>
        <a:spcAft>
          <a:spcPct val="0"/>
        </a:spcAft>
        <a:buClr>
          <a:schemeClr val="accent2"/>
        </a:buClr>
        <a:buChar char="–"/>
        <a:defRPr kumimoji="1" sz="2000">
          <a:solidFill>
            <a:schemeClr val="tx1"/>
          </a:solidFill>
          <a:latin typeface="+mn-lt"/>
        </a:defRPr>
      </a:lvl6pPr>
      <a:lvl7pPr marL="2942104" indent="-226340" algn="l" rtl="0" eaLnBrk="0" fontAlgn="base" hangingPunct="0">
        <a:spcBef>
          <a:spcPct val="20000"/>
        </a:spcBef>
        <a:spcAft>
          <a:spcPct val="0"/>
        </a:spcAft>
        <a:buClr>
          <a:schemeClr val="accent2"/>
        </a:buClr>
        <a:buChar char="–"/>
        <a:defRPr kumimoji="1" sz="2000">
          <a:solidFill>
            <a:schemeClr val="tx1"/>
          </a:solidFill>
          <a:latin typeface="+mn-lt"/>
        </a:defRPr>
      </a:lvl7pPr>
      <a:lvl8pPr marL="3394712" indent="-226340" algn="l" rtl="0" eaLnBrk="0" fontAlgn="base" hangingPunct="0">
        <a:spcBef>
          <a:spcPct val="20000"/>
        </a:spcBef>
        <a:spcAft>
          <a:spcPct val="0"/>
        </a:spcAft>
        <a:buClr>
          <a:schemeClr val="accent2"/>
        </a:buClr>
        <a:buChar char="–"/>
        <a:defRPr kumimoji="1" sz="2000">
          <a:solidFill>
            <a:schemeClr val="tx1"/>
          </a:solidFill>
          <a:latin typeface="+mn-lt"/>
        </a:defRPr>
      </a:lvl8pPr>
      <a:lvl9pPr marL="3847320" indent="-22634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05364" rtl="0" eaLnBrk="1" latinLnBrk="0" hangingPunct="1">
        <a:defRPr sz="1800" kern="1200">
          <a:solidFill>
            <a:schemeClr val="tx1"/>
          </a:solidFill>
          <a:latin typeface="+mn-lt"/>
          <a:ea typeface="+mn-ea"/>
          <a:cs typeface="+mn-cs"/>
        </a:defRPr>
      </a:lvl1pPr>
      <a:lvl2pPr marL="452682" algn="l" defTabSz="905364" rtl="0" eaLnBrk="1" latinLnBrk="0" hangingPunct="1">
        <a:defRPr sz="1800" kern="1200">
          <a:solidFill>
            <a:schemeClr val="tx1"/>
          </a:solidFill>
          <a:latin typeface="+mn-lt"/>
          <a:ea typeface="+mn-ea"/>
          <a:cs typeface="+mn-cs"/>
        </a:defRPr>
      </a:lvl2pPr>
      <a:lvl3pPr marL="905364" algn="l" defTabSz="905364" rtl="0" eaLnBrk="1" latinLnBrk="0" hangingPunct="1">
        <a:defRPr sz="1800" kern="1200">
          <a:solidFill>
            <a:schemeClr val="tx1"/>
          </a:solidFill>
          <a:latin typeface="+mn-lt"/>
          <a:ea typeface="+mn-ea"/>
          <a:cs typeface="+mn-cs"/>
        </a:defRPr>
      </a:lvl3pPr>
      <a:lvl4pPr marL="1358044" algn="l" defTabSz="905364" rtl="0" eaLnBrk="1" latinLnBrk="0" hangingPunct="1">
        <a:defRPr sz="1800" kern="1200">
          <a:solidFill>
            <a:schemeClr val="tx1"/>
          </a:solidFill>
          <a:latin typeface="+mn-lt"/>
          <a:ea typeface="+mn-ea"/>
          <a:cs typeface="+mn-cs"/>
        </a:defRPr>
      </a:lvl4pPr>
      <a:lvl5pPr marL="1810666" algn="l" defTabSz="905364" rtl="0" eaLnBrk="1" latinLnBrk="0" hangingPunct="1">
        <a:defRPr sz="1800" kern="1200">
          <a:solidFill>
            <a:schemeClr val="tx1"/>
          </a:solidFill>
          <a:latin typeface="+mn-lt"/>
          <a:ea typeface="+mn-ea"/>
          <a:cs typeface="+mn-cs"/>
        </a:defRPr>
      </a:lvl5pPr>
      <a:lvl6pPr marL="2263258" algn="l" defTabSz="905364" rtl="0" eaLnBrk="1" latinLnBrk="0" hangingPunct="1">
        <a:defRPr sz="1800" kern="1200">
          <a:solidFill>
            <a:schemeClr val="tx1"/>
          </a:solidFill>
          <a:latin typeface="+mn-lt"/>
          <a:ea typeface="+mn-ea"/>
          <a:cs typeface="+mn-cs"/>
        </a:defRPr>
      </a:lvl6pPr>
      <a:lvl7pPr marL="2715868" algn="l" defTabSz="905364" rtl="0" eaLnBrk="1" latinLnBrk="0" hangingPunct="1">
        <a:defRPr sz="1800" kern="1200">
          <a:solidFill>
            <a:schemeClr val="tx1"/>
          </a:solidFill>
          <a:latin typeface="+mn-lt"/>
          <a:ea typeface="+mn-ea"/>
          <a:cs typeface="+mn-cs"/>
        </a:defRPr>
      </a:lvl7pPr>
      <a:lvl8pPr marL="3168472" algn="l" defTabSz="905364" rtl="0" eaLnBrk="1" latinLnBrk="0" hangingPunct="1">
        <a:defRPr sz="1800" kern="1200">
          <a:solidFill>
            <a:schemeClr val="tx1"/>
          </a:solidFill>
          <a:latin typeface="+mn-lt"/>
          <a:ea typeface="+mn-ea"/>
          <a:cs typeface="+mn-cs"/>
        </a:defRPr>
      </a:lvl8pPr>
      <a:lvl9pPr marL="3621088" algn="l" defTabSz="90536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70311-2E39-4075-95C6-7C1379F3138A}"/>
              </a:ext>
            </a:extLst>
          </p:cNvPr>
          <p:cNvSpPr>
            <a:spLocks noGrp="1"/>
          </p:cNvSpPr>
          <p:nvPr>
            <p:ph type="title"/>
          </p:nvPr>
        </p:nvSpPr>
        <p:spPr>
          <a:xfrm>
            <a:off x="3682940" y="365126"/>
            <a:ext cx="589682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9454CC-A107-4F9F-BC03-2022CD5D9B03}"/>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D3FF3-57C1-4159-88FD-B40F311F8AFF}"/>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DEC69CE-98C5-4B75-BE5F-9DC6628ABEA8}"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A650C958-CAE4-438B-AAD9-1D143FDF5365}"/>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942420DA-7DF8-4D9B-B7F0-C3B94D2167E9}"/>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53B09BA-0EA8-477F-9862-FC72454F859C}" type="slidenum">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pic>
        <p:nvPicPr>
          <p:cNvPr id="1026" name="545689_rs|3" descr="bb6c1724-cf8f-4ad1-8dd7-71307fd9bce6">
            <a:extLst>
              <a:ext uri="{FF2B5EF4-FFF2-40B4-BE49-F238E27FC236}">
                <a16:creationId xmlns:a16="http://schemas.microsoft.com/office/drawing/2014/main" id="{848458F0-2160-4C5D-ABCD-BA3B1EAEDF43}"/>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0408" y="33899"/>
            <a:ext cx="2689304" cy="17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345864"/>
      </p:ext>
    </p:extLst>
  </p:cSld>
  <p:clrMap bg1="lt1" tx1="dk1" bg2="lt2" tx2="dk2" accent1="accent1" accent2="accent2" accent3="accent3" accent4="accent4" accent5="accent5" accent6="accent6" hlink="hlink" folHlink="folHlink"/>
  <p:sldLayoutIdLst>
    <p:sldLayoutId id="2147488026" r:id="rId1"/>
    <p:sldLayoutId id="2147488027" r:id="rId2"/>
    <p:sldLayoutId id="2147488028" r:id="rId3"/>
    <p:sldLayoutId id="2147488029" r:id="rId4"/>
    <p:sldLayoutId id="2147488030" r:id="rId5"/>
  </p:sldLayoutIdLst>
  <p:txStyles>
    <p:titleStyle>
      <a:lvl1pPr algn="l" defTabSz="771571"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6"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13"/>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947504"/>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 id="2147488092" r:id="rId12"/>
    <p:sldLayoutId id="2147488093" r:id="rId13"/>
    <p:sldLayoutId id="2147488094" r:id="rId14"/>
    <p:sldLayoutId id="2147488095"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884" algn="l" rtl="0" eaLnBrk="0" fontAlgn="base" hangingPunct="0">
        <a:spcBef>
          <a:spcPct val="0"/>
        </a:spcBef>
        <a:spcAft>
          <a:spcPct val="0"/>
        </a:spcAft>
        <a:defRPr kumimoji="1" sz="4000">
          <a:solidFill>
            <a:schemeClr val="tx2"/>
          </a:solidFill>
          <a:latin typeface="Arial Black" pitchFamily="34" charset="0"/>
        </a:defRPr>
      </a:lvl6pPr>
      <a:lvl7pPr marL="879770" algn="l" rtl="0" eaLnBrk="0" fontAlgn="base" hangingPunct="0">
        <a:spcBef>
          <a:spcPct val="0"/>
        </a:spcBef>
        <a:spcAft>
          <a:spcPct val="0"/>
        </a:spcAft>
        <a:defRPr kumimoji="1" sz="4000">
          <a:solidFill>
            <a:schemeClr val="tx2"/>
          </a:solidFill>
          <a:latin typeface="Arial Black" pitchFamily="34" charset="0"/>
        </a:defRPr>
      </a:lvl7pPr>
      <a:lvl8pPr marL="1319773" algn="l" rtl="0" eaLnBrk="0" fontAlgn="base" hangingPunct="0">
        <a:spcBef>
          <a:spcPct val="0"/>
        </a:spcBef>
        <a:spcAft>
          <a:spcPct val="0"/>
        </a:spcAft>
        <a:defRPr kumimoji="1" sz="4000">
          <a:solidFill>
            <a:schemeClr val="tx2"/>
          </a:solidFill>
          <a:latin typeface="Arial Black" pitchFamily="34" charset="0"/>
        </a:defRPr>
      </a:lvl8pPr>
      <a:lvl9pPr marL="1759759" algn="l" rtl="0" eaLnBrk="0" fontAlgn="base" hangingPunct="0">
        <a:spcBef>
          <a:spcPct val="0"/>
        </a:spcBef>
        <a:spcAft>
          <a:spcPct val="0"/>
        </a:spcAft>
        <a:defRPr kumimoji="1" sz="4000">
          <a:solidFill>
            <a:schemeClr val="tx2"/>
          </a:solidFill>
          <a:latin typeface="Arial Black" pitchFamily="34" charset="0"/>
        </a:defRPr>
      </a:lvl9pPr>
    </p:titleStyle>
    <p:bodyStyle>
      <a:lvl1pPr marL="330026" indent="-330026"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4532" indent="-274288"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9856" indent="-219941"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9802" indent="-219941" algn="l" rtl="0" eaLnBrk="0" fontAlgn="base" hangingPunct="0">
        <a:spcBef>
          <a:spcPct val="20000"/>
        </a:spcBef>
        <a:spcAft>
          <a:spcPct val="0"/>
        </a:spcAft>
        <a:buClr>
          <a:schemeClr val="accent2"/>
        </a:buClr>
        <a:buChar char="•"/>
        <a:defRPr kumimoji="1" sz="2000">
          <a:solidFill>
            <a:schemeClr val="tx1"/>
          </a:solidFill>
          <a:latin typeface="+mn-lt"/>
        </a:defRPr>
      </a:lvl4pPr>
      <a:lvl5pPr marL="1979744" indent="-219941" algn="l" rtl="0" eaLnBrk="0" fontAlgn="base" hangingPunct="0">
        <a:spcBef>
          <a:spcPct val="20000"/>
        </a:spcBef>
        <a:spcAft>
          <a:spcPct val="0"/>
        </a:spcAft>
        <a:buClr>
          <a:schemeClr val="accent2"/>
        </a:buClr>
        <a:buChar char="–"/>
        <a:defRPr kumimoji="1" sz="2000">
          <a:solidFill>
            <a:schemeClr val="tx1"/>
          </a:solidFill>
          <a:latin typeface="+mn-lt"/>
        </a:defRPr>
      </a:lvl5pPr>
      <a:lvl6pPr marL="2419720" indent="-219941" algn="l" rtl="0" eaLnBrk="0" fontAlgn="base" hangingPunct="0">
        <a:spcBef>
          <a:spcPct val="20000"/>
        </a:spcBef>
        <a:spcAft>
          <a:spcPct val="0"/>
        </a:spcAft>
        <a:buClr>
          <a:schemeClr val="accent2"/>
        </a:buClr>
        <a:buChar char="–"/>
        <a:defRPr kumimoji="1" sz="2000">
          <a:solidFill>
            <a:schemeClr val="tx1"/>
          </a:solidFill>
          <a:latin typeface="+mn-lt"/>
        </a:defRPr>
      </a:lvl6pPr>
      <a:lvl7pPr marL="2859700" indent="-219941" algn="l" rtl="0" eaLnBrk="0" fontAlgn="base" hangingPunct="0">
        <a:spcBef>
          <a:spcPct val="20000"/>
        </a:spcBef>
        <a:spcAft>
          <a:spcPct val="0"/>
        </a:spcAft>
        <a:buClr>
          <a:schemeClr val="accent2"/>
        </a:buClr>
        <a:buChar char="–"/>
        <a:defRPr kumimoji="1" sz="2000">
          <a:solidFill>
            <a:schemeClr val="tx1"/>
          </a:solidFill>
          <a:latin typeface="+mn-lt"/>
        </a:defRPr>
      </a:lvl7pPr>
      <a:lvl8pPr marL="3299626" indent="-219941" algn="l" rtl="0" eaLnBrk="0" fontAlgn="base" hangingPunct="0">
        <a:spcBef>
          <a:spcPct val="20000"/>
        </a:spcBef>
        <a:spcAft>
          <a:spcPct val="0"/>
        </a:spcAft>
        <a:buClr>
          <a:schemeClr val="accent2"/>
        </a:buClr>
        <a:buChar char="–"/>
        <a:defRPr kumimoji="1" sz="2000">
          <a:solidFill>
            <a:schemeClr val="tx1"/>
          </a:solidFill>
          <a:latin typeface="+mn-lt"/>
        </a:defRPr>
      </a:lvl8pPr>
      <a:lvl9pPr marL="3739512" indent="-219941"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9770" rtl="0" eaLnBrk="1" latinLnBrk="0" hangingPunct="1">
        <a:defRPr sz="1800" kern="1200">
          <a:solidFill>
            <a:schemeClr val="tx1"/>
          </a:solidFill>
          <a:latin typeface="+mn-lt"/>
          <a:ea typeface="+mn-ea"/>
          <a:cs typeface="+mn-cs"/>
        </a:defRPr>
      </a:lvl1pPr>
      <a:lvl2pPr marL="439884" algn="l" defTabSz="879770" rtl="0" eaLnBrk="1" latinLnBrk="0" hangingPunct="1">
        <a:defRPr sz="1800" kern="1200">
          <a:solidFill>
            <a:schemeClr val="tx1"/>
          </a:solidFill>
          <a:latin typeface="+mn-lt"/>
          <a:ea typeface="+mn-ea"/>
          <a:cs typeface="+mn-cs"/>
        </a:defRPr>
      </a:lvl2pPr>
      <a:lvl3pPr marL="879770" algn="l" defTabSz="879770" rtl="0" eaLnBrk="1" latinLnBrk="0" hangingPunct="1">
        <a:defRPr sz="1800" kern="1200">
          <a:solidFill>
            <a:schemeClr val="tx1"/>
          </a:solidFill>
          <a:latin typeface="+mn-lt"/>
          <a:ea typeface="+mn-ea"/>
          <a:cs typeface="+mn-cs"/>
        </a:defRPr>
      </a:lvl3pPr>
      <a:lvl4pPr marL="1319773" algn="l" defTabSz="879770" rtl="0" eaLnBrk="1" latinLnBrk="0" hangingPunct="1">
        <a:defRPr sz="1800" kern="1200">
          <a:solidFill>
            <a:schemeClr val="tx1"/>
          </a:solidFill>
          <a:latin typeface="+mn-lt"/>
          <a:ea typeface="+mn-ea"/>
          <a:cs typeface="+mn-cs"/>
        </a:defRPr>
      </a:lvl4pPr>
      <a:lvl5pPr marL="1759759" algn="l" defTabSz="879770" rtl="0" eaLnBrk="1" latinLnBrk="0" hangingPunct="1">
        <a:defRPr sz="1800" kern="1200">
          <a:solidFill>
            <a:schemeClr val="tx1"/>
          </a:solidFill>
          <a:latin typeface="+mn-lt"/>
          <a:ea typeface="+mn-ea"/>
          <a:cs typeface="+mn-cs"/>
        </a:defRPr>
      </a:lvl5pPr>
      <a:lvl6pPr marL="2199696" algn="l" defTabSz="879770" rtl="0" eaLnBrk="1" latinLnBrk="0" hangingPunct="1">
        <a:defRPr sz="1800" kern="1200">
          <a:solidFill>
            <a:schemeClr val="tx1"/>
          </a:solidFill>
          <a:latin typeface="+mn-lt"/>
          <a:ea typeface="+mn-ea"/>
          <a:cs typeface="+mn-cs"/>
        </a:defRPr>
      </a:lvl6pPr>
      <a:lvl7pPr marL="2639646" algn="l" defTabSz="879770" rtl="0" eaLnBrk="1" latinLnBrk="0" hangingPunct="1">
        <a:defRPr sz="1800" kern="1200">
          <a:solidFill>
            <a:schemeClr val="tx1"/>
          </a:solidFill>
          <a:latin typeface="+mn-lt"/>
          <a:ea typeface="+mn-ea"/>
          <a:cs typeface="+mn-cs"/>
        </a:defRPr>
      </a:lvl7pPr>
      <a:lvl8pPr marL="3079591" algn="l" defTabSz="879770" rtl="0" eaLnBrk="1" latinLnBrk="0" hangingPunct="1">
        <a:defRPr sz="1800" kern="1200">
          <a:solidFill>
            <a:schemeClr val="tx1"/>
          </a:solidFill>
          <a:latin typeface="+mn-lt"/>
          <a:ea typeface="+mn-ea"/>
          <a:cs typeface="+mn-cs"/>
        </a:defRPr>
      </a:lvl8pPr>
      <a:lvl9pPr marL="3519536" algn="l" defTabSz="87977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04800"/>
            <a:ext cx="531495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71525" y="1752600"/>
            <a:ext cx="86582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Text Box 23"/>
          <p:cNvSpPr txBox="1">
            <a:spLocks noChangeArrowheads="1"/>
          </p:cNvSpPr>
          <p:nvPr/>
        </p:nvSpPr>
        <p:spPr bwMode="auto">
          <a:xfrm>
            <a:off x="8851901" y="6186488"/>
            <a:ext cx="171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Narrow" pitchFamily="34" charset="0"/>
                <a:ea typeface="+mn-ea"/>
                <a:cs typeface="+mn-cs"/>
              </a:rPr>
              <a:t>Closing</a:t>
            </a:r>
          </a:p>
        </p:txBody>
      </p:sp>
      <p:sp>
        <p:nvSpPr>
          <p:cNvPr id="1029" name="Rectangle 26">
            <a:hlinkClick r:id="" action="ppaction://noaction"/>
          </p:cNvPr>
          <p:cNvSpPr>
            <a:spLocks noChangeArrowheads="1"/>
          </p:cNvSpPr>
          <p:nvPr/>
        </p:nvSpPr>
        <p:spPr bwMode="auto">
          <a:xfrm>
            <a:off x="955834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0" name="Rectangle 28">
            <a:hlinkClick r:id="" action="ppaction://noaction"/>
          </p:cNvPr>
          <p:cNvSpPr>
            <a:spLocks noChangeArrowheads="1"/>
          </p:cNvSpPr>
          <p:nvPr/>
        </p:nvSpPr>
        <p:spPr bwMode="auto">
          <a:xfrm>
            <a:off x="9772650" y="5410204"/>
            <a:ext cx="1457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1" name="Rectangle 39">
            <a:hlinkClick r:id="rId15" action="ppaction://hlinksldjump"/>
          </p:cNvPr>
          <p:cNvSpPr>
            <a:spLocks noChangeArrowheads="1"/>
          </p:cNvSpPr>
          <p:nvPr/>
        </p:nvSpPr>
        <p:spPr bwMode="auto">
          <a:xfrm>
            <a:off x="9944100" y="4114800"/>
            <a:ext cx="1457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032" name="Picture 42"/>
          <p:cNvPicPr>
            <a:picLocks noChangeAspect="1" noChangeArrowheads="1"/>
          </p:cNvPicPr>
          <p:nvPr/>
        </p:nvPicPr>
        <p:blipFill>
          <a:blip r:embed="rId16">
            <a:extLst>
              <a:ext uri="{28A0092B-C50C-407E-A947-70E740481C1C}">
                <a14:useLocalDpi xmlns:a14="http://schemas.microsoft.com/office/drawing/2010/main" val="0"/>
              </a:ext>
            </a:extLst>
          </a:blip>
          <a:srcRect l="24971" t="26003" r="24371" b="58382"/>
          <a:stretch>
            <a:fillRect/>
          </a:stretch>
        </p:blipFill>
        <p:spPr bwMode="auto">
          <a:xfrm>
            <a:off x="-4762" y="6094413"/>
            <a:ext cx="10291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3" descr="C:\Documents and Settings\7994\Desktop\Hlogo_big.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86625" y="228604"/>
            <a:ext cx="27051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10"/>
          <p:cNvSpPr>
            <a:spLocks noGrp="1" noChangeArrowheads="1"/>
          </p:cNvSpPr>
          <p:nvPr>
            <p:ph type="sldNum" sz="quarter" idx="4"/>
          </p:nvPr>
        </p:nvSpPr>
        <p:spPr bwMode="auto">
          <a:xfrm>
            <a:off x="7372350" y="6245225"/>
            <a:ext cx="2400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2000" b="1">
                <a:latin typeface="Garamond"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DA0D3F8-F7D9-41CC-B3F4-05101CBB577B}" type="slidenum">
              <a:rPr kumimoji="0" lang="en-US" sz="2000" b="1" i="0" u="none" strike="noStrike" kern="1200" cap="none" spc="0" normalizeH="0" baseline="0" noProof="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35736884"/>
      </p:ext>
    </p:extLst>
  </p:cSld>
  <p:clrMap bg1="lt1" tx1="dk1" bg2="lt2" tx2="dk2" accent1="accent1" accent2="accent2" accent3="accent3" accent4="accent4" accent5="accent5" accent6="accent6" hlink="hlink" folHlink="folHlink"/>
  <p:sldLayoutIdLst>
    <p:sldLayoutId id="2147488097" r:id="rId1"/>
    <p:sldLayoutId id="2147488098" r:id="rId2"/>
    <p:sldLayoutId id="2147488099" r:id="rId3"/>
    <p:sldLayoutId id="2147488100" r:id="rId4"/>
    <p:sldLayoutId id="2147488101" r:id="rId5"/>
    <p:sldLayoutId id="2147488102" r:id="rId6"/>
    <p:sldLayoutId id="2147488103" r:id="rId7"/>
    <p:sldLayoutId id="2147488104" r:id="rId8"/>
    <p:sldLayoutId id="2147488105" r:id="rId9"/>
    <p:sldLayoutId id="2147488106" r:id="rId10"/>
    <p:sldLayoutId id="2147488107" r:id="rId11"/>
    <p:sldLayoutId id="2147488108" r:id="rId12"/>
    <p:sldLayoutId id="2147488109" r:id="rId13"/>
  </p:sldLayoutIdLst>
  <p:hf hdr="0" ftr="0" dt="0"/>
  <p:txStyles>
    <p:titleStyle>
      <a:lvl1pPr algn="l" rtl="0" eaLnBrk="0" fontAlgn="base" hangingPunct="0">
        <a:spcBef>
          <a:spcPct val="0"/>
        </a:spcBef>
        <a:spcAft>
          <a:spcPct val="0"/>
        </a:spcAft>
        <a:defRPr sz="2300" b="1">
          <a:solidFill>
            <a:schemeClr val="bg1"/>
          </a:solidFill>
          <a:latin typeface="+mj-lt"/>
          <a:ea typeface="+mj-ea"/>
          <a:cs typeface="+mj-cs"/>
        </a:defRPr>
      </a:lvl1pPr>
      <a:lvl2pPr algn="l" rtl="0" eaLnBrk="0" fontAlgn="base" hangingPunct="0">
        <a:spcBef>
          <a:spcPct val="0"/>
        </a:spcBef>
        <a:spcAft>
          <a:spcPct val="0"/>
        </a:spcAft>
        <a:defRPr sz="2300" b="1">
          <a:solidFill>
            <a:schemeClr val="bg1"/>
          </a:solidFill>
          <a:latin typeface="Garamond" pitchFamily="18" charset="0"/>
        </a:defRPr>
      </a:lvl2pPr>
      <a:lvl3pPr algn="l" rtl="0" eaLnBrk="0" fontAlgn="base" hangingPunct="0">
        <a:spcBef>
          <a:spcPct val="0"/>
        </a:spcBef>
        <a:spcAft>
          <a:spcPct val="0"/>
        </a:spcAft>
        <a:defRPr sz="2300" b="1">
          <a:solidFill>
            <a:schemeClr val="bg1"/>
          </a:solidFill>
          <a:latin typeface="Garamond" pitchFamily="18" charset="0"/>
        </a:defRPr>
      </a:lvl3pPr>
      <a:lvl4pPr algn="l" rtl="0" eaLnBrk="0" fontAlgn="base" hangingPunct="0">
        <a:spcBef>
          <a:spcPct val="0"/>
        </a:spcBef>
        <a:spcAft>
          <a:spcPct val="0"/>
        </a:spcAft>
        <a:defRPr sz="2300" b="1">
          <a:solidFill>
            <a:schemeClr val="bg1"/>
          </a:solidFill>
          <a:latin typeface="Garamond" pitchFamily="18" charset="0"/>
        </a:defRPr>
      </a:lvl4pPr>
      <a:lvl5pPr algn="l" rtl="0" eaLnBrk="0" fontAlgn="base" hangingPunct="0">
        <a:spcBef>
          <a:spcPct val="0"/>
        </a:spcBef>
        <a:spcAft>
          <a:spcPct val="0"/>
        </a:spcAft>
        <a:defRPr sz="2300" b="1">
          <a:solidFill>
            <a:schemeClr val="bg1"/>
          </a:solidFill>
          <a:latin typeface="Garamond" pitchFamily="18" charset="0"/>
        </a:defRPr>
      </a:lvl5pPr>
      <a:lvl6pPr marL="457200" algn="l" rtl="0" fontAlgn="base">
        <a:spcBef>
          <a:spcPct val="0"/>
        </a:spcBef>
        <a:spcAft>
          <a:spcPct val="0"/>
        </a:spcAft>
        <a:defRPr sz="2300" b="1">
          <a:solidFill>
            <a:schemeClr val="bg1"/>
          </a:solidFill>
          <a:latin typeface="Garamond" pitchFamily="18" charset="0"/>
        </a:defRPr>
      </a:lvl6pPr>
      <a:lvl7pPr marL="914400" algn="l" rtl="0" fontAlgn="base">
        <a:spcBef>
          <a:spcPct val="0"/>
        </a:spcBef>
        <a:spcAft>
          <a:spcPct val="0"/>
        </a:spcAft>
        <a:defRPr sz="2300" b="1">
          <a:solidFill>
            <a:schemeClr val="bg1"/>
          </a:solidFill>
          <a:latin typeface="Garamond" pitchFamily="18" charset="0"/>
        </a:defRPr>
      </a:lvl7pPr>
      <a:lvl8pPr marL="1371600" algn="l" rtl="0" fontAlgn="base">
        <a:spcBef>
          <a:spcPct val="0"/>
        </a:spcBef>
        <a:spcAft>
          <a:spcPct val="0"/>
        </a:spcAft>
        <a:defRPr sz="2300" b="1">
          <a:solidFill>
            <a:schemeClr val="bg1"/>
          </a:solidFill>
          <a:latin typeface="Garamond" pitchFamily="18" charset="0"/>
        </a:defRPr>
      </a:lvl8pPr>
      <a:lvl9pPr marL="1828800" algn="l" rtl="0" fontAlgn="base">
        <a:spcBef>
          <a:spcPct val="0"/>
        </a:spcBef>
        <a:spcAft>
          <a:spcPct val="0"/>
        </a:spcAft>
        <a:defRPr sz="2300" b="1">
          <a:solidFill>
            <a:schemeClr val="bg1"/>
          </a:solidFill>
          <a:latin typeface="Garamond" pitchFamily="18" charset="0"/>
        </a:defRPr>
      </a:lvl9pPr>
    </p:titleStyle>
    <p:bodyStyle>
      <a:lvl1pPr marL="400050" indent="-400050" algn="l" rtl="0" eaLnBrk="0" fontAlgn="base" hangingPunct="0">
        <a:spcBef>
          <a:spcPct val="60000"/>
        </a:spcBef>
        <a:spcAft>
          <a:spcPct val="35000"/>
        </a:spcAft>
        <a:buClr>
          <a:srgbClr val="FF3300"/>
        </a:buClr>
        <a:buSzPct val="155000"/>
        <a:buFont typeface="Wingdings" pitchFamily="2" charset="2"/>
        <a:buChar char="§"/>
        <a:defRPr sz="2500" b="1">
          <a:solidFill>
            <a:srgbClr val="5F5F5F"/>
          </a:solidFill>
          <a:latin typeface="+mn-lt"/>
          <a:ea typeface="+mn-ea"/>
          <a:cs typeface="+mn-cs"/>
        </a:defRPr>
      </a:lvl1pPr>
      <a:lvl2pPr marL="800100" indent="-285750" algn="l" rtl="0" eaLnBrk="0" fontAlgn="base" hangingPunct="0">
        <a:spcBef>
          <a:spcPct val="20000"/>
        </a:spcBef>
        <a:spcAft>
          <a:spcPct val="0"/>
        </a:spcAft>
        <a:buClr>
          <a:srgbClr val="FF0000"/>
        </a:buClr>
        <a:buSzPct val="130000"/>
        <a:buFont typeface="Wingdings" pitchFamily="2" charset="2"/>
        <a:buChar char="§"/>
        <a:defRPr sz="2200">
          <a:solidFill>
            <a:srgbClr val="5F5F5F"/>
          </a:solidFill>
          <a:latin typeface="+mn-lt"/>
        </a:defRPr>
      </a:lvl2pPr>
      <a:lvl3pPr marL="1143000" indent="-228600" algn="l" rtl="0" eaLnBrk="0" fontAlgn="base" hangingPunct="0">
        <a:spcBef>
          <a:spcPct val="20000"/>
        </a:spcBef>
        <a:spcAft>
          <a:spcPct val="0"/>
        </a:spcAft>
        <a:buFont typeface="Wingdings" pitchFamily="2" charset="2"/>
        <a:buChar char="§"/>
        <a:defRPr sz="2000">
          <a:solidFill>
            <a:srgbClr val="5F5F5F"/>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Arial" charset="0"/>
        </a:defRPr>
      </a:lvl4pPr>
      <a:lvl5pPr marL="2057400" indent="-228600" algn="l" rtl="0" eaLnBrk="0" fontAlgn="base" hangingPunct="0">
        <a:spcBef>
          <a:spcPct val="20000"/>
        </a:spcBef>
        <a:spcAft>
          <a:spcPct val="0"/>
        </a:spcAft>
        <a:buClr>
          <a:schemeClr val="bg2"/>
        </a:buClr>
        <a:buSzPct val="75000"/>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chemeClr val="bg2"/>
        </a:buClr>
        <a:buSzPct val="75000"/>
        <a:buFont typeface="Wingdings" pitchFamily="2" charset="2"/>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FDFB8E-B3F1-482C-81BE-F91101299AF0}" type="slidenum">
              <a:rPr kumimoji="0" lang="en-US" sz="1200"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pic>
        <p:nvPicPr>
          <p:cNvPr id="7" name="545689_rs|3" descr="bb6c1724-cf8f-4ad1-8dd7-71307fd9bce6">
            <a:extLst>
              <a:ext uri="{FF2B5EF4-FFF2-40B4-BE49-F238E27FC236}">
                <a16:creationId xmlns:a16="http://schemas.microsoft.com/office/drawing/2014/main" id="{542A5C22-7CBA-4033-A97E-210C0466980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0408" y="33899"/>
            <a:ext cx="2689304" cy="17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850876"/>
      </p:ext>
    </p:extLst>
  </p:cSld>
  <p:clrMap bg1="lt1" tx1="dk1" bg2="lt2" tx2="dk2" accent1="accent1" accent2="accent2" accent3="accent3" accent4="accent4" accent5="accent5" accent6="accent6" hlink="hlink" folHlink="folHlink"/>
  <p:sldLayoutIdLst>
    <p:sldLayoutId id="2147488111" r:id="rId1"/>
    <p:sldLayoutId id="2147488112" r:id="rId2"/>
    <p:sldLayoutId id="2147488113" r:id="rId3"/>
    <p:sldLayoutId id="2147488114" r:id="rId4"/>
    <p:sldLayoutId id="2147488115" r:id="rId5"/>
    <p:sldLayoutId id="2147488116" r:id="rId6"/>
    <p:sldLayoutId id="2147488117" r:id="rId7"/>
    <p:sldLayoutId id="2147488118" r:id="rId8"/>
    <p:sldLayoutId id="2147488119" r:id="rId9"/>
    <p:sldLayoutId id="2147488120" r:id="rId10"/>
    <p:sldLayoutId id="21474881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A70AC-46C4-40AB-94CF-E13D121B22D1}"/>
              </a:ext>
            </a:extLst>
          </p:cNvPr>
          <p:cNvSpPr>
            <a:spLocks noGrp="1"/>
          </p:cNvSpPr>
          <p:nvPr>
            <p:ph type="title"/>
          </p:nvPr>
        </p:nvSpPr>
        <p:spPr>
          <a:xfrm>
            <a:off x="4237903" y="365126"/>
            <a:ext cx="534186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886A61-7865-417A-8E7C-A3F9E42F016E}"/>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981C22-8E0F-4EE3-ADC0-D4015FA9A33E}"/>
              </a:ext>
            </a:extLst>
          </p:cNvPr>
          <p:cNvSpPr>
            <a:spLocks noGrp="1"/>
          </p:cNvSpPr>
          <p:nvPr>
            <p:ph type="dt" sz="half" idx="2"/>
          </p:nvPr>
        </p:nvSpPr>
        <p:spPr>
          <a:xfrm>
            <a:off x="707231" y="6356351"/>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B6BE061-ABF9-4DE7-B393-784C87FF535E}" type="datetimeFigureOut">
              <a:rPr kumimoji="0" lang="en-US" sz="1013" b="0" i="0" u="none" strike="noStrike" kern="1200" cap="none" spc="0" normalizeH="0" baseline="0" noProof="0" smtClean="0">
                <a:ln>
                  <a:noFill/>
                </a:ln>
                <a:solidFill>
                  <a:prstClr val="black">
                    <a:tint val="75000"/>
                  </a:prstClr>
                </a:solidFill>
                <a:effectLst/>
                <a:uLnTx/>
                <a:uFillTx/>
                <a:latin typeface="Garamond"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5" name="Footer Placeholder 4">
            <a:extLst>
              <a:ext uri="{FF2B5EF4-FFF2-40B4-BE49-F238E27FC236}">
                <a16:creationId xmlns:a16="http://schemas.microsoft.com/office/drawing/2014/main" id="{32EA9827-C265-4B9B-89F1-2287001BFADB}"/>
              </a:ext>
            </a:extLst>
          </p:cNvPr>
          <p:cNvSpPr>
            <a:spLocks noGrp="1"/>
          </p:cNvSpPr>
          <p:nvPr>
            <p:ph type="ftr" sz="quarter" idx="3"/>
          </p:nvPr>
        </p:nvSpPr>
        <p:spPr>
          <a:xfrm>
            <a:off x="3407569" y="6356351"/>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black">
                  <a:tint val="75000"/>
                </a:prstClr>
              </a:solidFill>
              <a:effectLst/>
              <a:uLnTx/>
              <a:uFillTx/>
              <a:latin typeface="Garamond" pitchFamily="18" charset="0"/>
              <a:ea typeface="+mn-ea"/>
              <a:cs typeface="+mn-cs"/>
            </a:endParaRPr>
          </a:p>
        </p:txBody>
      </p:sp>
      <p:sp>
        <p:nvSpPr>
          <p:cNvPr id="6" name="Slide Number Placeholder 5">
            <a:extLst>
              <a:ext uri="{FF2B5EF4-FFF2-40B4-BE49-F238E27FC236}">
                <a16:creationId xmlns:a16="http://schemas.microsoft.com/office/drawing/2014/main" id="{DF299A16-4785-41BD-A554-88D4F6F42F3A}"/>
              </a:ext>
            </a:extLst>
          </p:cNvPr>
          <p:cNvSpPr>
            <a:spLocks noGrp="1"/>
          </p:cNvSpPr>
          <p:nvPr>
            <p:ph type="sldNum" sz="quarter" idx="4"/>
          </p:nvPr>
        </p:nvSpPr>
        <p:spPr>
          <a:xfrm>
            <a:off x="7265194" y="6356351"/>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Garamond" pitchFamily="18" charset="0"/>
                <a:ea typeface="+mn-ea"/>
                <a:cs typeface="+mn-cs"/>
              </a:rPr>
              <a:t>1</a:t>
            </a:r>
          </a:p>
        </p:txBody>
      </p:sp>
      <p:pic>
        <p:nvPicPr>
          <p:cNvPr id="7" name="545689_rs|3" descr="bb6c1724-cf8f-4ad1-8dd7-71307fd9bce6">
            <a:extLst>
              <a:ext uri="{FF2B5EF4-FFF2-40B4-BE49-F238E27FC236}">
                <a16:creationId xmlns:a16="http://schemas.microsoft.com/office/drawing/2014/main" id="{94999CD5-CB62-4FE9-9833-1BB4E8147A73}"/>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0408" y="33900"/>
            <a:ext cx="2544463" cy="169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916027"/>
      </p:ext>
    </p:extLst>
  </p:cSld>
  <p:clrMap bg1="lt1" tx1="dk1" bg2="lt2" tx2="dk2" accent1="accent1" accent2="accent2" accent3="accent3" accent4="accent4" accent5="accent5" accent6="accent6" hlink="hlink" folHlink="folHlink"/>
  <p:sldLayoutIdLst>
    <p:sldLayoutId id="2147488123" r:id="rId1"/>
    <p:sldLayoutId id="2147488124" r:id="rId2"/>
    <p:sldLayoutId id="2147488125" r:id="rId3"/>
    <p:sldLayoutId id="2147488126" r:id="rId4"/>
    <p:sldLayoutId id="2147488127" r:id="rId5"/>
    <p:sldLayoutId id="2147488128" r:id="rId6"/>
    <p:sldLayoutId id="2147488129" r:id="rId7"/>
    <p:sldLayoutId id="2147488130" r:id="rId8"/>
    <p:sldLayoutId id="2147488131" r:id="rId9"/>
    <p:sldLayoutId id="2147488132" r:id="rId10"/>
    <p:sldLayoutId id="2147488133" r:id="rId11"/>
  </p:sldLayoutIdLst>
  <p:txStyles>
    <p:titleStyle>
      <a:lvl1pPr algn="l" defTabSz="771571" rtl="0" eaLnBrk="1" latinLnBrk="0" hangingPunct="1">
        <a:lnSpc>
          <a:spcPct val="90000"/>
        </a:lnSpc>
        <a:spcBef>
          <a:spcPct val="0"/>
        </a:spcBef>
        <a:buNone/>
        <a:defRPr sz="3713" kern="1200">
          <a:solidFill>
            <a:schemeClr val="tx1"/>
          </a:solidFill>
          <a:latin typeface="+mn-lt"/>
          <a:ea typeface="+mj-ea"/>
          <a:cs typeface="Arial" panose="020B0604020202020204" pitchFamily="34" charset="0"/>
        </a:defRPr>
      </a:lvl1pPr>
    </p:titleStyle>
    <p:body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Arial" panose="020B0604020202020204" pitchFamily="34" charset="0"/>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Arial" panose="020B0604020202020204" pitchFamily="34" charset="0"/>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Arial" panose="020B0604020202020204" pitchFamily="34" charset="0"/>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71" rtl="0" eaLnBrk="1" latinLnBrk="0" hangingPunct="1">
        <a:defRPr sz="1519" kern="1200">
          <a:solidFill>
            <a:schemeClr val="tx1"/>
          </a:solidFill>
          <a:latin typeface="+mn-lt"/>
          <a:ea typeface="+mn-ea"/>
          <a:cs typeface="+mn-cs"/>
        </a:defRPr>
      </a:lvl1pPr>
      <a:lvl2pPr marL="385785" algn="l" defTabSz="771571" rtl="0" eaLnBrk="1" latinLnBrk="0" hangingPunct="1">
        <a:defRPr sz="1519" kern="1200">
          <a:solidFill>
            <a:schemeClr val="tx1"/>
          </a:solidFill>
          <a:latin typeface="+mn-lt"/>
          <a:ea typeface="+mn-ea"/>
          <a:cs typeface="+mn-cs"/>
        </a:defRPr>
      </a:lvl2pPr>
      <a:lvl3pPr marL="771571" algn="l" defTabSz="771571" rtl="0" eaLnBrk="1" latinLnBrk="0" hangingPunct="1">
        <a:defRPr sz="1519" kern="1200">
          <a:solidFill>
            <a:schemeClr val="tx1"/>
          </a:solidFill>
          <a:latin typeface="+mn-lt"/>
          <a:ea typeface="+mn-ea"/>
          <a:cs typeface="+mn-cs"/>
        </a:defRPr>
      </a:lvl3pPr>
      <a:lvl4pPr marL="1157356" algn="l" defTabSz="771571" rtl="0" eaLnBrk="1" latinLnBrk="0" hangingPunct="1">
        <a:defRPr sz="1519" kern="1200">
          <a:solidFill>
            <a:schemeClr val="tx1"/>
          </a:solidFill>
          <a:latin typeface="+mn-lt"/>
          <a:ea typeface="+mn-ea"/>
          <a:cs typeface="+mn-cs"/>
        </a:defRPr>
      </a:lvl4pPr>
      <a:lvl5pPr marL="1543141" algn="l" defTabSz="771571" rtl="0" eaLnBrk="1" latinLnBrk="0" hangingPunct="1">
        <a:defRPr sz="1519" kern="1200">
          <a:solidFill>
            <a:schemeClr val="tx1"/>
          </a:solidFill>
          <a:latin typeface="+mn-lt"/>
          <a:ea typeface="+mn-ea"/>
          <a:cs typeface="+mn-cs"/>
        </a:defRPr>
      </a:lvl5pPr>
      <a:lvl6pPr marL="1928927" algn="l" defTabSz="771571" rtl="0" eaLnBrk="1" latinLnBrk="0" hangingPunct="1">
        <a:defRPr sz="1519" kern="1200">
          <a:solidFill>
            <a:schemeClr val="tx1"/>
          </a:solidFill>
          <a:latin typeface="+mn-lt"/>
          <a:ea typeface="+mn-ea"/>
          <a:cs typeface="+mn-cs"/>
        </a:defRPr>
      </a:lvl6pPr>
      <a:lvl7pPr marL="2314712" algn="l" defTabSz="771571" rtl="0" eaLnBrk="1" latinLnBrk="0" hangingPunct="1">
        <a:defRPr sz="1519" kern="1200">
          <a:solidFill>
            <a:schemeClr val="tx1"/>
          </a:solidFill>
          <a:latin typeface="+mn-lt"/>
          <a:ea typeface="+mn-ea"/>
          <a:cs typeface="+mn-cs"/>
        </a:defRPr>
      </a:lvl7pPr>
      <a:lvl8pPr marL="2700498" algn="l" defTabSz="771571" rtl="0" eaLnBrk="1" latinLnBrk="0" hangingPunct="1">
        <a:defRPr sz="1519" kern="1200">
          <a:solidFill>
            <a:schemeClr val="tx1"/>
          </a:solidFill>
          <a:latin typeface="+mn-lt"/>
          <a:ea typeface="+mn-ea"/>
          <a:cs typeface="+mn-cs"/>
        </a:defRPr>
      </a:lvl8pPr>
      <a:lvl9pPr marL="3086283" algn="l" defTabSz="771571" rtl="0" eaLnBrk="1" latinLnBrk="0" hangingPunct="1">
        <a:defRPr sz="151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14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14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14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14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14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781"/>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371969"/>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 id="2147488146" r:id="rId12"/>
    <p:sldLayoutId id="2147488147" r:id="rId13"/>
    <p:sldLayoutId id="2147488148" r:id="rId14"/>
    <p:sldLayoutId id="2147488149" r:id="rId15"/>
  </p:sldLayoutIdLst>
  <p:txStyles>
    <p:titleStyle>
      <a:lvl1pPr algn="l" rtl="0" eaLnBrk="0" fontAlgn="base" hangingPunct="0">
        <a:spcBef>
          <a:spcPct val="0"/>
        </a:spcBef>
        <a:spcAft>
          <a:spcPct val="0"/>
        </a:spcAft>
        <a:defRPr kumimoji="1" sz="3133">
          <a:solidFill>
            <a:schemeClr val="tx2"/>
          </a:solidFill>
          <a:latin typeface="+mj-lt"/>
          <a:ea typeface="+mj-ea"/>
          <a:cs typeface="+mj-cs"/>
        </a:defRPr>
      </a:lvl1pPr>
      <a:lvl2pPr algn="l" rtl="0" eaLnBrk="0" fontAlgn="base" hangingPunct="0">
        <a:spcBef>
          <a:spcPct val="0"/>
        </a:spcBef>
        <a:spcAft>
          <a:spcPct val="0"/>
        </a:spcAft>
        <a:defRPr kumimoji="1" sz="3133">
          <a:solidFill>
            <a:schemeClr val="tx2"/>
          </a:solidFill>
          <a:latin typeface="Arial Black" pitchFamily="34" charset="0"/>
        </a:defRPr>
      </a:lvl2pPr>
      <a:lvl3pPr algn="l" rtl="0" eaLnBrk="0" fontAlgn="base" hangingPunct="0">
        <a:spcBef>
          <a:spcPct val="0"/>
        </a:spcBef>
        <a:spcAft>
          <a:spcPct val="0"/>
        </a:spcAft>
        <a:defRPr kumimoji="1" sz="3133">
          <a:solidFill>
            <a:schemeClr val="tx2"/>
          </a:solidFill>
          <a:latin typeface="Arial Black" pitchFamily="34" charset="0"/>
        </a:defRPr>
      </a:lvl3pPr>
      <a:lvl4pPr algn="l" rtl="0" eaLnBrk="0" fontAlgn="base" hangingPunct="0">
        <a:spcBef>
          <a:spcPct val="0"/>
        </a:spcBef>
        <a:spcAft>
          <a:spcPct val="0"/>
        </a:spcAft>
        <a:defRPr kumimoji="1" sz="3133">
          <a:solidFill>
            <a:schemeClr val="tx2"/>
          </a:solidFill>
          <a:latin typeface="Arial Black" pitchFamily="34" charset="0"/>
        </a:defRPr>
      </a:lvl4pPr>
      <a:lvl5pPr algn="l" rtl="0" eaLnBrk="0" fontAlgn="base" hangingPunct="0">
        <a:spcBef>
          <a:spcPct val="0"/>
        </a:spcBef>
        <a:spcAft>
          <a:spcPct val="0"/>
        </a:spcAft>
        <a:defRPr kumimoji="1" sz="3133">
          <a:solidFill>
            <a:schemeClr val="tx2"/>
          </a:solidFill>
          <a:latin typeface="Arial Black" pitchFamily="34" charset="0"/>
        </a:defRPr>
      </a:lvl5pPr>
      <a:lvl6pPr marL="358378" algn="l" rtl="0" eaLnBrk="0" fontAlgn="base" hangingPunct="0">
        <a:spcBef>
          <a:spcPct val="0"/>
        </a:spcBef>
        <a:spcAft>
          <a:spcPct val="0"/>
        </a:spcAft>
        <a:defRPr kumimoji="1" sz="3133">
          <a:solidFill>
            <a:schemeClr val="tx2"/>
          </a:solidFill>
          <a:latin typeface="Arial Black" pitchFamily="34" charset="0"/>
        </a:defRPr>
      </a:lvl6pPr>
      <a:lvl7pPr marL="716756" algn="l" rtl="0" eaLnBrk="0" fontAlgn="base" hangingPunct="0">
        <a:spcBef>
          <a:spcPct val="0"/>
        </a:spcBef>
        <a:spcAft>
          <a:spcPct val="0"/>
        </a:spcAft>
        <a:defRPr kumimoji="1" sz="3133">
          <a:solidFill>
            <a:schemeClr val="tx2"/>
          </a:solidFill>
          <a:latin typeface="Arial Black" pitchFamily="34" charset="0"/>
        </a:defRPr>
      </a:lvl7pPr>
      <a:lvl8pPr marL="1075131" algn="l" rtl="0" eaLnBrk="0" fontAlgn="base" hangingPunct="0">
        <a:spcBef>
          <a:spcPct val="0"/>
        </a:spcBef>
        <a:spcAft>
          <a:spcPct val="0"/>
        </a:spcAft>
        <a:defRPr kumimoji="1" sz="3133">
          <a:solidFill>
            <a:schemeClr val="tx2"/>
          </a:solidFill>
          <a:latin typeface="Arial Black" pitchFamily="34" charset="0"/>
        </a:defRPr>
      </a:lvl8pPr>
      <a:lvl9pPr marL="1433462" algn="l" rtl="0" eaLnBrk="0" fontAlgn="base" hangingPunct="0">
        <a:spcBef>
          <a:spcPct val="0"/>
        </a:spcBef>
        <a:spcAft>
          <a:spcPct val="0"/>
        </a:spcAft>
        <a:defRPr kumimoji="1" sz="3133">
          <a:solidFill>
            <a:schemeClr val="tx2"/>
          </a:solidFill>
          <a:latin typeface="Arial Black" pitchFamily="34" charset="0"/>
        </a:defRPr>
      </a:lvl9pPr>
    </p:titleStyle>
    <p:bodyStyle>
      <a:lvl1pPr marL="268784" indent="-268784" algn="l" rtl="0" eaLnBrk="0" fontAlgn="base" hangingPunct="0">
        <a:spcBef>
          <a:spcPct val="20000"/>
        </a:spcBef>
        <a:spcAft>
          <a:spcPct val="0"/>
        </a:spcAft>
        <a:buClr>
          <a:schemeClr val="accent2"/>
        </a:buClr>
        <a:buFont typeface="Monotype Sorts" pitchFamily="2" charset="2"/>
        <a:buChar char="z"/>
        <a:defRPr kumimoji="1" sz="2564">
          <a:solidFill>
            <a:schemeClr val="tx1"/>
          </a:solidFill>
          <a:latin typeface="+mn-lt"/>
          <a:ea typeface="+mn-ea"/>
          <a:cs typeface="+mn-cs"/>
        </a:defRPr>
      </a:lvl1pPr>
      <a:lvl2pPr marL="582227" indent="-223850" algn="l" rtl="0" eaLnBrk="0" fontAlgn="base" hangingPunct="0">
        <a:spcBef>
          <a:spcPct val="20000"/>
        </a:spcBef>
        <a:spcAft>
          <a:spcPct val="0"/>
        </a:spcAft>
        <a:buClr>
          <a:schemeClr val="accent2"/>
        </a:buClr>
        <a:buFont typeface="Monotype Sorts" pitchFamily="2" charset="2"/>
        <a:buChar char="y"/>
        <a:defRPr kumimoji="1" sz="2184">
          <a:solidFill>
            <a:schemeClr val="tx1"/>
          </a:solidFill>
          <a:latin typeface="+mn-lt"/>
        </a:defRPr>
      </a:lvl2pPr>
      <a:lvl3pPr marL="895859" indent="-179188" algn="l" rtl="0" eaLnBrk="0" fontAlgn="base" hangingPunct="0">
        <a:spcBef>
          <a:spcPct val="20000"/>
        </a:spcBef>
        <a:spcAft>
          <a:spcPct val="0"/>
        </a:spcAft>
        <a:buClr>
          <a:schemeClr val="accent2"/>
        </a:buClr>
        <a:buFont typeface="Monotype Sorts" pitchFamily="2" charset="2"/>
        <a:buChar char="x"/>
        <a:defRPr kumimoji="1" sz="1899">
          <a:solidFill>
            <a:schemeClr val="tx1"/>
          </a:solidFill>
          <a:latin typeface="+mn-lt"/>
        </a:defRPr>
      </a:lvl3pPr>
      <a:lvl4pPr marL="1254186" indent="-179188" algn="l" rtl="0" eaLnBrk="0" fontAlgn="base" hangingPunct="0">
        <a:spcBef>
          <a:spcPct val="20000"/>
        </a:spcBef>
        <a:spcAft>
          <a:spcPct val="0"/>
        </a:spcAft>
        <a:buClr>
          <a:schemeClr val="accent2"/>
        </a:buClr>
        <a:buChar char="•"/>
        <a:defRPr kumimoji="1" sz="1614">
          <a:solidFill>
            <a:schemeClr val="tx1"/>
          </a:solidFill>
          <a:latin typeface="+mn-lt"/>
        </a:defRPr>
      </a:lvl4pPr>
      <a:lvl5pPr marL="1612530" indent="-179188" algn="l" rtl="0" eaLnBrk="0" fontAlgn="base" hangingPunct="0">
        <a:spcBef>
          <a:spcPct val="20000"/>
        </a:spcBef>
        <a:spcAft>
          <a:spcPct val="0"/>
        </a:spcAft>
        <a:buClr>
          <a:schemeClr val="accent2"/>
        </a:buClr>
        <a:buChar char="–"/>
        <a:defRPr kumimoji="1" sz="1614">
          <a:solidFill>
            <a:schemeClr val="tx1"/>
          </a:solidFill>
          <a:latin typeface="+mn-lt"/>
        </a:defRPr>
      </a:lvl5pPr>
      <a:lvl6pPr marL="1970867" indent="-179188" algn="l" rtl="0" eaLnBrk="0" fontAlgn="base" hangingPunct="0">
        <a:spcBef>
          <a:spcPct val="20000"/>
        </a:spcBef>
        <a:spcAft>
          <a:spcPct val="0"/>
        </a:spcAft>
        <a:buClr>
          <a:schemeClr val="accent2"/>
        </a:buClr>
        <a:buChar char="–"/>
        <a:defRPr kumimoji="1" sz="1614">
          <a:solidFill>
            <a:schemeClr val="tx1"/>
          </a:solidFill>
          <a:latin typeface="+mn-lt"/>
        </a:defRPr>
      </a:lvl6pPr>
      <a:lvl7pPr marL="2329203" indent="-179188" algn="l" rtl="0" eaLnBrk="0" fontAlgn="base" hangingPunct="0">
        <a:spcBef>
          <a:spcPct val="20000"/>
        </a:spcBef>
        <a:spcAft>
          <a:spcPct val="0"/>
        </a:spcAft>
        <a:buClr>
          <a:schemeClr val="accent2"/>
        </a:buClr>
        <a:buChar char="–"/>
        <a:defRPr kumimoji="1" sz="1614">
          <a:solidFill>
            <a:schemeClr val="tx1"/>
          </a:solidFill>
          <a:latin typeface="+mn-lt"/>
        </a:defRPr>
      </a:lvl7pPr>
      <a:lvl8pPr marL="2687529" indent="-179188" algn="l" rtl="0" eaLnBrk="0" fontAlgn="base" hangingPunct="0">
        <a:spcBef>
          <a:spcPct val="20000"/>
        </a:spcBef>
        <a:spcAft>
          <a:spcPct val="0"/>
        </a:spcAft>
        <a:buClr>
          <a:schemeClr val="accent2"/>
        </a:buClr>
        <a:buChar char="–"/>
        <a:defRPr kumimoji="1" sz="1614">
          <a:solidFill>
            <a:schemeClr val="tx1"/>
          </a:solidFill>
          <a:latin typeface="+mn-lt"/>
        </a:defRPr>
      </a:lvl8pPr>
      <a:lvl9pPr marL="3045849" indent="-179188" algn="l" rtl="0" eaLnBrk="0" fontAlgn="base" hangingPunct="0">
        <a:spcBef>
          <a:spcPct val="20000"/>
        </a:spcBef>
        <a:spcAft>
          <a:spcPct val="0"/>
        </a:spcAft>
        <a:buClr>
          <a:schemeClr val="accent2"/>
        </a:buClr>
        <a:buChar char="–"/>
        <a:defRPr kumimoji="1" sz="1614">
          <a:solidFill>
            <a:schemeClr val="tx1"/>
          </a:solidFill>
          <a:latin typeface="+mn-lt"/>
        </a:defRPr>
      </a:lvl9pPr>
    </p:bodyStyle>
    <p:otherStyle>
      <a:defPPr>
        <a:defRPr lang="en-US"/>
      </a:defPPr>
      <a:lvl1pPr marL="0" algn="l" defTabSz="716756" rtl="0" eaLnBrk="1" latinLnBrk="0" hangingPunct="1">
        <a:defRPr sz="1424" kern="1200">
          <a:solidFill>
            <a:schemeClr val="tx1"/>
          </a:solidFill>
          <a:latin typeface="+mn-lt"/>
          <a:ea typeface="+mn-ea"/>
          <a:cs typeface="+mn-cs"/>
        </a:defRPr>
      </a:lvl1pPr>
      <a:lvl2pPr marL="358378" algn="l" defTabSz="716756" rtl="0" eaLnBrk="1" latinLnBrk="0" hangingPunct="1">
        <a:defRPr sz="1424" kern="1200">
          <a:solidFill>
            <a:schemeClr val="tx1"/>
          </a:solidFill>
          <a:latin typeface="+mn-lt"/>
          <a:ea typeface="+mn-ea"/>
          <a:cs typeface="+mn-cs"/>
        </a:defRPr>
      </a:lvl2pPr>
      <a:lvl3pPr marL="716756" algn="l" defTabSz="716756" rtl="0" eaLnBrk="1" latinLnBrk="0" hangingPunct="1">
        <a:defRPr sz="1424" kern="1200">
          <a:solidFill>
            <a:schemeClr val="tx1"/>
          </a:solidFill>
          <a:latin typeface="+mn-lt"/>
          <a:ea typeface="+mn-ea"/>
          <a:cs typeface="+mn-cs"/>
        </a:defRPr>
      </a:lvl3pPr>
      <a:lvl4pPr marL="1075131" algn="l" defTabSz="716756" rtl="0" eaLnBrk="1" latinLnBrk="0" hangingPunct="1">
        <a:defRPr sz="1424" kern="1200">
          <a:solidFill>
            <a:schemeClr val="tx1"/>
          </a:solidFill>
          <a:latin typeface="+mn-lt"/>
          <a:ea typeface="+mn-ea"/>
          <a:cs typeface="+mn-cs"/>
        </a:defRPr>
      </a:lvl4pPr>
      <a:lvl5pPr marL="1433462" algn="l" defTabSz="716756" rtl="0" eaLnBrk="1" latinLnBrk="0" hangingPunct="1">
        <a:defRPr sz="1424" kern="1200">
          <a:solidFill>
            <a:schemeClr val="tx1"/>
          </a:solidFill>
          <a:latin typeface="+mn-lt"/>
          <a:ea typeface="+mn-ea"/>
          <a:cs typeface="+mn-cs"/>
        </a:defRPr>
      </a:lvl5pPr>
      <a:lvl6pPr marL="1791767" algn="l" defTabSz="716756" rtl="0" eaLnBrk="1" latinLnBrk="0" hangingPunct="1">
        <a:defRPr sz="1424" kern="1200">
          <a:solidFill>
            <a:schemeClr val="tx1"/>
          </a:solidFill>
          <a:latin typeface="+mn-lt"/>
          <a:ea typeface="+mn-ea"/>
          <a:cs typeface="+mn-cs"/>
        </a:defRPr>
      </a:lvl6pPr>
      <a:lvl7pPr marL="2150088" algn="l" defTabSz="716756" rtl="0" eaLnBrk="1" latinLnBrk="0" hangingPunct="1">
        <a:defRPr sz="1424" kern="1200">
          <a:solidFill>
            <a:schemeClr val="tx1"/>
          </a:solidFill>
          <a:latin typeface="+mn-lt"/>
          <a:ea typeface="+mn-ea"/>
          <a:cs typeface="+mn-cs"/>
        </a:defRPr>
      </a:lvl7pPr>
      <a:lvl8pPr marL="2508404" algn="l" defTabSz="716756" rtl="0" eaLnBrk="1" latinLnBrk="0" hangingPunct="1">
        <a:defRPr sz="1424" kern="1200">
          <a:solidFill>
            <a:schemeClr val="tx1"/>
          </a:solidFill>
          <a:latin typeface="+mn-lt"/>
          <a:ea typeface="+mn-ea"/>
          <a:cs typeface="+mn-cs"/>
        </a:defRPr>
      </a:lvl8pPr>
      <a:lvl9pPr marL="2866730" algn="l" defTabSz="716756" rtl="0" eaLnBrk="1" latinLnBrk="0" hangingPunct="1">
        <a:defRPr sz="1424"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1A7FE-73B7-41D3-9560-0FA2C6B49319}"/>
              </a:ext>
            </a:extLst>
          </p:cNvPr>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B49E0-799C-46ED-A8AD-BE67FDEA7D3F}"/>
              </a:ext>
            </a:extLst>
          </p:cNvPr>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2C684-0A5C-44C3-90C2-5DFEEA25521E}"/>
              </a:ext>
            </a:extLst>
          </p:cNvPr>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1727E4-BD9A-49CD-8116-E6D867241E39}"/>
              </a:ext>
            </a:extLst>
          </p:cNvPr>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472CAC-9273-4AFF-B85F-BC36E5954D63}"/>
              </a:ext>
            </a:extLst>
          </p:cNvPr>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053483"/>
      </p:ext>
    </p:extLst>
  </p:cSld>
  <p:clrMap bg1="lt1" tx1="dk1" bg2="lt2" tx2="dk2" accent1="accent1" accent2="accent2" accent3="accent3" accent4="accent4" accent5="accent5" accent6="accent6" hlink="hlink" folHlink="folHlink"/>
  <p:sldLayoutIdLst>
    <p:sldLayoutId id="2147488151" r:id="rId1"/>
    <p:sldLayoutId id="2147488152" r:id="rId2"/>
    <p:sldLayoutId id="2147488153" r:id="rId3"/>
    <p:sldLayoutId id="2147488154" r:id="rId4"/>
    <p:sldLayoutId id="2147488155" r:id="rId5"/>
    <p:sldLayoutId id="2147488156" r:id="rId6"/>
    <p:sldLayoutId id="2147488157" r:id="rId7"/>
    <p:sldLayoutId id="2147488158" r:id="rId8"/>
    <p:sldLayoutId id="2147488159" r:id="rId9"/>
    <p:sldLayoutId id="2147488160" r:id="rId10"/>
    <p:sldLayoutId id="2147488161" r:id="rId11"/>
    <p:sldLayoutId id="2147488162" r:id="rId12"/>
    <p:sldLayoutId id="2147488163" r:id="rId13"/>
    <p:sldLayoutId id="2147488164" r:id="rId14"/>
    <p:sldLayoutId id="2147488165" r:id="rId1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a:defRPr/>
            </a:pPr>
            <a:endParaRPr lang="en-US">
              <a:solidFill>
                <a:srgbClr val="5E574E"/>
              </a:solidFill>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a:defRPr/>
            </a:pPr>
            <a:endParaRPr lang="en-US">
              <a:solidFill>
                <a:srgbClr val="5E574E"/>
              </a:solidFill>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285" tIns="45634" rIns="91285" bIns="45634"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a:defRPr/>
            </a:pPr>
            <a:fld id="{1446472B-760B-4427-8D63-022FD4779085}"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507"/>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139384"/>
      </p:ext>
    </p:extLst>
  </p:cSld>
  <p:clrMap bg1="lt1" tx1="dk1" bg2="lt2" tx2="dk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 id="2147486972" r:id="rId12"/>
    <p:sldLayoutId id="2147486973" r:id="rId13"/>
    <p:sldLayoutId id="2147486974" r:id="rId14"/>
    <p:sldLayoutId id="2147486975" r:id="rId15"/>
    <p:sldLayoutId id="2147486976"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6426" algn="l" rtl="0" eaLnBrk="0" fontAlgn="base" hangingPunct="0">
        <a:spcBef>
          <a:spcPct val="0"/>
        </a:spcBef>
        <a:spcAft>
          <a:spcPct val="0"/>
        </a:spcAft>
        <a:defRPr kumimoji="1" sz="4000">
          <a:solidFill>
            <a:schemeClr val="tx2"/>
          </a:solidFill>
          <a:latin typeface="Arial Black" pitchFamily="34" charset="0"/>
        </a:defRPr>
      </a:lvl6pPr>
      <a:lvl7pPr marL="912852" algn="l" rtl="0" eaLnBrk="0" fontAlgn="base" hangingPunct="0">
        <a:spcBef>
          <a:spcPct val="0"/>
        </a:spcBef>
        <a:spcAft>
          <a:spcPct val="0"/>
        </a:spcAft>
        <a:defRPr kumimoji="1" sz="4000">
          <a:solidFill>
            <a:schemeClr val="tx2"/>
          </a:solidFill>
          <a:latin typeface="Arial Black" pitchFamily="34" charset="0"/>
        </a:defRPr>
      </a:lvl7pPr>
      <a:lvl8pPr marL="1369276" algn="l" rtl="0" eaLnBrk="0" fontAlgn="base" hangingPunct="0">
        <a:spcBef>
          <a:spcPct val="0"/>
        </a:spcBef>
        <a:spcAft>
          <a:spcPct val="0"/>
        </a:spcAft>
        <a:defRPr kumimoji="1" sz="4000">
          <a:solidFill>
            <a:schemeClr val="tx2"/>
          </a:solidFill>
          <a:latin typeface="Arial Black" pitchFamily="34" charset="0"/>
        </a:defRPr>
      </a:lvl8pPr>
      <a:lvl9pPr marL="1825652" algn="l" rtl="0" eaLnBrk="0" fontAlgn="base" hangingPunct="0">
        <a:spcBef>
          <a:spcPct val="0"/>
        </a:spcBef>
        <a:spcAft>
          <a:spcPct val="0"/>
        </a:spcAft>
        <a:defRPr kumimoji="1" sz="4000">
          <a:solidFill>
            <a:schemeClr val="tx2"/>
          </a:solidFill>
          <a:latin typeface="Arial Black" pitchFamily="34" charset="0"/>
        </a:defRPr>
      </a:lvl9pPr>
    </p:titleStyle>
    <p:bodyStyle>
      <a:lvl1pPr marL="342320" indent="-34232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1660" indent="-285234"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1039" indent="-228212"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97448" indent="-228212" algn="l" rtl="0" eaLnBrk="0" fontAlgn="base" hangingPunct="0">
        <a:spcBef>
          <a:spcPct val="20000"/>
        </a:spcBef>
        <a:spcAft>
          <a:spcPct val="0"/>
        </a:spcAft>
        <a:buClr>
          <a:schemeClr val="accent2"/>
        </a:buClr>
        <a:buChar char="•"/>
        <a:defRPr kumimoji="1" sz="2000">
          <a:solidFill>
            <a:schemeClr val="tx1"/>
          </a:solidFill>
          <a:latin typeface="+mn-lt"/>
        </a:defRPr>
      </a:lvl4pPr>
      <a:lvl5pPr marL="2053858" indent="-228212" algn="l" rtl="0" eaLnBrk="0" fontAlgn="base" hangingPunct="0">
        <a:spcBef>
          <a:spcPct val="20000"/>
        </a:spcBef>
        <a:spcAft>
          <a:spcPct val="0"/>
        </a:spcAft>
        <a:buClr>
          <a:schemeClr val="accent2"/>
        </a:buClr>
        <a:buChar char="–"/>
        <a:defRPr kumimoji="1" sz="2000">
          <a:solidFill>
            <a:schemeClr val="tx1"/>
          </a:solidFill>
          <a:latin typeface="+mn-lt"/>
        </a:defRPr>
      </a:lvl5pPr>
      <a:lvl6pPr marL="2510278" indent="-228212" algn="l" rtl="0" eaLnBrk="0" fontAlgn="base" hangingPunct="0">
        <a:spcBef>
          <a:spcPct val="20000"/>
        </a:spcBef>
        <a:spcAft>
          <a:spcPct val="0"/>
        </a:spcAft>
        <a:buClr>
          <a:schemeClr val="accent2"/>
        </a:buClr>
        <a:buChar char="–"/>
        <a:defRPr kumimoji="1" sz="2000">
          <a:solidFill>
            <a:schemeClr val="tx1"/>
          </a:solidFill>
          <a:latin typeface="+mn-lt"/>
        </a:defRPr>
      </a:lvl6pPr>
      <a:lvl7pPr marL="2966692" indent="-228212" algn="l" rtl="0" eaLnBrk="0" fontAlgn="base" hangingPunct="0">
        <a:spcBef>
          <a:spcPct val="20000"/>
        </a:spcBef>
        <a:spcAft>
          <a:spcPct val="0"/>
        </a:spcAft>
        <a:buClr>
          <a:schemeClr val="accent2"/>
        </a:buClr>
        <a:buChar char="–"/>
        <a:defRPr kumimoji="1" sz="2000">
          <a:solidFill>
            <a:schemeClr val="tx1"/>
          </a:solidFill>
          <a:latin typeface="+mn-lt"/>
        </a:defRPr>
      </a:lvl7pPr>
      <a:lvl8pPr marL="3423085" indent="-228212" algn="l" rtl="0" eaLnBrk="0" fontAlgn="base" hangingPunct="0">
        <a:spcBef>
          <a:spcPct val="20000"/>
        </a:spcBef>
        <a:spcAft>
          <a:spcPct val="0"/>
        </a:spcAft>
        <a:buClr>
          <a:schemeClr val="accent2"/>
        </a:buClr>
        <a:buChar char="–"/>
        <a:defRPr kumimoji="1" sz="2000">
          <a:solidFill>
            <a:schemeClr val="tx1"/>
          </a:solidFill>
          <a:latin typeface="+mn-lt"/>
        </a:defRPr>
      </a:lvl8pPr>
      <a:lvl9pPr marL="3879494" indent="-228212"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2852" rtl="0" eaLnBrk="1" latinLnBrk="0" hangingPunct="1">
        <a:defRPr sz="1800" kern="1200">
          <a:solidFill>
            <a:schemeClr val="tx1"/>
          </a:solidFill>
          <a:latin typeface="+mn-lt"/>
          <a:ea typeface="+mn-ea"/>
          <a:cs typeface="+mn-cs"/>
        </a:defRPr>
      </a:lvl1pPr>
      <a:lvl2pPr marL="456426" algn="l" defTabSz="912852" rtl="0" eaLnBrk="1" latinLnBrk="0" hangingPunct="1">
        <a:defRPr sz="1800" kern="1200">
          <a:solidFill>
            <a:schemeClr val="tx1"/>
          </a:solidFill>
          <a:latin typeface="+mn-lt"/>
          <a:ea typeface="+mn-ea"/>
          <a:cs typeface="+mn-cs"/>
        </a:defRPr>
      </a:lvl2pPr>
      <a:lvl3pPr marL="912852" algn="l" defTabSz="912852" rtl="0" eaLnBrk="1" latinLnBrk="0" hangingPunct="1">
        <a:defRPr sz="1800" kern="1200">
          <a:solidFill>
            <a:schemeClr val="tx1"/>
          </a:solidFill>
          <a:latin typeface="+mn-lt"/>
          <a:ea typeface="+mn-ea"/>
          <a:cs typeface="+mn-cs"/>
        </a:defRPr>
      </a:lvl3pPr>
      <a:lvl4pPr marL="1369276" algn="l" defTabSz="912852" rtl="0" eaLnBrk="1" latinLnBrk="0" hangingPunct="1">
        <a:defRPr sz="1800" kern="1200">
          <a:solidFill>
            <a:schemeClr val="tx1"/>
          </a:solidFill>
          <a:latin typeface="+mn-lt"/>
          <a:ea typeface="+mn-ea"/>
          <a:cs typeface="+mn-cs"/>
        </a:defRPr>
      </a:lvl4pPr>
      <a:lvl5pPr marL="1825652" algn="l" defTabSz="912852" rtl="0" eaLnBrk="1" latinLnBrk="0" hangingPunct="1">
        <a:defRPr sz="1800" kern="1200">
          <a:solidFill>
            <a:schemeClr val="tx1"/>
          </a:solidFill>
          <a:latin typeface="+mn-lt"/>
          <a:ea typeface="+mn-ea"/>
          <a:cs typeface="+mn-cs"/>
        </a:defRPr>
      </a:lvl5pPr>
      <a:lvl6pPr marL="2282076" algn="l" defTabSz="912852" rtl="0" eaLnBrk="1" latinLnBrk="0" hangingPunct="1">
        <a:defRPr sz="1800" kern="1200">
          <a:solidFill>
            <a:schemeClr val="tx1"/>
          </a:solidFill>
          <a:latin typeface="+mn-lt"/>
          <a:ea typeface="+mn-ea"/>
          <a:cs typeface="+mn-cs"/>
        </a:defRPr>
      </a:lvl6pPr>
      <a:lvl7pPr marL="2738492" algn="l" defTabSz="912852" rtl="0" eaLnBrk="1" latinLnBrk="0" hangingPunct="1">
        <a:defRPr sz="1800" kern="1200">
          <a:solidFill>
            <a:schemeClr val="tx1"/>
          </a:solidFill>
          <a:latin typeface="+mn-lt"/>
          <a:ea typeface="+mn-ea"/>
          <a:cs typeface="+mn-cs"/>
        </a:defRPr>
      </a:lvl7pPr>
      <a:lvl8pPr marL="3194896" algn="l" defTabSz="912852" rtl="0" eaLnBrk="1" latinLnBrk="0" hangingPunct="1">
        <a:defRPr sz="1800" kern="1200">
          <a:solidFill>
            <a:schemeClr val="tx1"/>
          </a:solidFill>
          <a:latin typeface="+mn-lt"/>
          <a:ea typeface="+mn-ea"/>
          <a:cs typeface="+mn-cs"/>
        </a:defRPr>
      </a:lvl8pPr>
      <a:lvl9pPr marL="3651314" algn="l" defTabSz="91285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7/8/2024</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9999687"/>
      </p:ext>
    </p:extLst>
  </p:cSld>
  <p:clrMap bg1="lt1" tx1="dk1" bg2="lt2" tx2="dk2" accent1="accent1" accent2="accent2" accent3="accent3" accent4="accent4" accent5="accent5" accent6="accent6" hlink="hlink" folHlink="folHlink"/>
  <p:sldLayoutIdLst>
    <p:sldLayoutId id="2147488167" r:id="rId1"/>
    <p:sldLayoutId id="2147488168" r:id="rId2"/>
    <p:sldLayoutId id="2147488169" r:id="rId3"/>
    <p:sldLayoutId id="2147488170" r:id="rId4"/>
    <p:sldLayoutId id="2147488171" r:id="rId5"/>
    <p:sldLayoutId id="2147488172" r:id="rId6"/>
    <p:sldLayoutId id="2147488173" r:id="rId7"/>
    <p:sldLayoutId id="2147488174" r:id="rId8"/>
    <p:sldLayoutId id="2147488175" r:id="rId9"/>
    <p:sldLayoutId id="2147488176" r:id="rId10"/>
    <p:sldLayoutId id="2147488177" r:id="rId11"/>
    <p:sldLayoutId id="2147488178" r:id="rId12"/>
    <p:sldLayoutId id="2147488179" r:id="rId13"/>
    <p:sldLayoutId id="2147488180" r:id="rId14"/>
    <p:sldLayoutId id="2147488181" r:id="rId15"/>
    <p:sldLayoutId id="21474881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400">
                <a:solidFill>
                  <a:schemeClr val="bg2"/>
                </a:solidFill>
                <a:latin typeface="Arial"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400">
                <a:solidFill>
                  <a:schemeClr val="bg2"/>
                </a:solidFill>
                <a:latin typeface="Arial"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400">
                <a:solidFill>
                  <a:schemeClr val="bg2"/>
                </a:solidFill>
                <a:latin typeface="Arial"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5043211-76D3-48C1-83A2-8C05B8E577D9}"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675"/>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823024"/>
      </p:ext>
    </p:extLst>
  </p:cSld>
  <p:clrMap bg1="lt1" tx1="dk1" bg2="lt2" tx2="dk2" accent1="accent1" accent2="accent2" accent3="accent3" accent4="accent4" accent5="accent5" accent6="accent6" hlink="hlink" folHlink="folHlink"/>
  <p:sldLayoutIdLst>
    <p:sldLayoutId id="2147488184" r:id="rId1"/>
    <p:sldLayoutId id="2147488185" r:id="rId2"/>
    <p:sldLayoutId id="2147488186" r:id="rId3"/>
    <p:sldLayoutId id="2147488187" r:id="rId4"/>
    <p:sldLayoutId id="2147488188" r:id="rId5"/>
    <p:sldLayoutId id="2147488189" r:id="rId6"/>
    <p:sldLayoutId id="2147488190" r:id="rId7"/>
    <p:sldLayoutId id="2147488191" r:id="rId8"/>
    <p:sldLayoutId id="2147488192" r:id="rId9"/>
    <p:sldLayoutId id="2147488193" r:id="rId10"/>
    <p:sldLayoutId id="2147488194" r:id="rId11"/>
    <p:sldLayoutId id="2147488195" r:id="rId12"/>
    <p:sldLayoutId id="2147488196" r:id="rId13"/>
    <p:sldLayoutId id="2147488197" r:id="rId14"/>
  </p:sldLayoutIdLst>
  <p:hf sldNum="0" hdr="0" ftr="0" dt="0"/>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p:titleStyle>
    <p:bodyStyle>
      <a:lvl1pPr marL="339512" indent="-339512"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35420" indent="-282739"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31598" indent="-22634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84211" indent="-226340" algn="l" rtl="0" eaLnBrk="0" fontAlgn="base" hangingPunct="0">
        <a:spcBef>
          <a:spcPct val="20000"/>
        </a:spcBef>
        <a:spcAft>
          <a:spcPct val="0"/>
        </a:spcAft>
        <a:buClr>
          <a:schemeClr val="accent2"/>
        </a:buClr>
        <a:buChar char="•"/>
        <a:defRPr kumimoji="1" sz="2000">
          <a:solidFill>
            <a:schemeClr val="tx1"/>
          </a:solidFill>
          <a:latin typeface="+mn-lt"/>
        </a:defRPr>
      </a:lvl4pPr>
      <a:lvl5pPr marL="2036842" indent="-226340" algn="l" rtl="0" eaLnBrk="0" fontAlgn="base" hangingPunct="0">
        <a:spcBef>
          <a:spcPct val="20000"/>
        </a:spcBef>
        <a:spcAft>
          <a:spcPct val="0"/>
        </a:spcAft>
        <a:buClr>
          <a:schemeClr val="accent2"/>
        </a:buClr>
        <a:buChar char="–"/>
        <a:defRPr kumimoji="1" sz="2000">
          <a:solidFill>
            <a:schemeClr val="tx1"/>
          </a:solidFill>
          <a:latin typeface="+mn-lt"/>
        </a:defRPr>
      </a:lvl5pPr>
      <a:lvl6pPr marL="2489474" indent="-226340" algn="l" rtl="0" eaLnBrk="0" fontAlgn="base" hangingPunct="0">
        <a:spcBef>
          <a:spcPct val="20000"/>
        </a:spcBef>
        <a:spcAft>
          <a:spcPct val="0"/>
        </a:spcAft>
        <a:buClr>
          <a:schemeClr val="accent2"/>
        </a:buClr>
        <a:buChar char="–"/>
        <a:defRPr kumimoji="1" sz="2000">
          <a:solidFill>
            <a:schemeClr val="tx1"/>
          </a:solidFill>
          <a:latin typeface="+mn-lt"/>
        </a:defRPr>
      </a:lvl6pPr>
      <a:lvl7pPr marL="2942104" indent="-226340" algn="l" rtl="0" eaLnBrk="0" fontAlgn="base" hangingPunct="0">
        <a:spcBef>
          <a:spcPct val="20000"/>
        </a:spcBef>
        <a:spcAft>
          <a:spcPct val="0"/>
        </a:spcAft>
        <a:buClr>
          <a:schemeClr val="accent2"/>
        </a:buClr>
        <a:buChar char="–"/>
        <a:defRPr kumimoji="1" sz="2000">
          <a:solidFill>
            <a:schemeClr val="tx1"/>
          </a:solidFill>
          <a:latin typeface="+mn-lt"/>
        </a:defRPr>
      </a:lvl7pPr>
      <a:lvl8pPr marL="3394712" indent="-226340" algn="l" rtl="0" eaLnBrk="0" fontAlgn="base" hangingPunct="0">
        <a:spcBef>
          <a:spcPct val="20000"/>
        </a:spcBef>
        <a:spcAft>
          <a:spcPct val="0"/>
        </a:spcAft>
        <a:buClr>
          <a:schemeClr val="accent2"/>
        </a:buClr>
        <a:buChar char="–"/>
        <a:defRPr kumimoji="1" sz="2000">
          <a:solidFill>
            <a:schemeClr val="tx1"/>
          </a:solidFill>
          <a:latin typeface="+mn-lt"/>
        </a:defRPr>
      </a:lvl8pPr>
      <a:lvl9pPr marL="3847320" indent="-22634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05364" rtl="0" eaLnBrk="1" latinLnBrk="0" hangingPunct="1">
        <a:defRPr sz="1800" kern="1200">
          <a:solidFill>
            <a:schemeClr val="tx1"/>
          </a:solidFill>
          <a:latin typeface="+mn-lt"/>
          <a:ea typeface="+mn-ea"/>
          <a:cs typeface="+mn-cs"/>
        </a:defRPr>
      </a:lvl1pPr>
      <a:lvl2pPr marL="452682" algn="l" defTabSz="905364" rtl="0" eaLnBrk="1" latinLnBrk="0" hangingPunct="1">
        <a:defRPr sz="1800" kern="1200">
          <a:solidFill>
            <a:schemeClr val="tx1"/>
          </a:solidFill>
          <a:latin typeface="+mn-lt"/>
          <a:ea typeface="+mn-ea"/>
          <a:cs typeface="+mn-cs"/>
        </a:defRPr>
      </a:lvl2pPr>
      <a:lvl3pPr marL="905364" algn="l" defTabSz="905364" rtl="0" eaLnBrk="1" latinLnBrk="0" hangingPunct="1">
        <a:defRPr sz="1800" kern="1200">
          <a:solidFill>
            <a:schemeClr val="tx1"/>
          </a:solidFill>
          <a:latin typeface="+mn-lt"/>
          <a:ea typeface="+mn-ea"/>
          <a:cs typeface="+mn-cs"/>
        </a:defRPr>
      </a:lvl3pPr>
      <a:lvl4pPr marL="1358044" algn="l" defTabSz="905364" rtl="0" eaLnBrk="1" latinLnBrk="0" hangingPunct="1">
        <a:defRPr sz="1800" kern="1200">
          <a:solidFill>
            <a:schemeClr val="tx1"/>
          </a:solidFill>
          <a:latin typeface="+mn-lt"/>
          <a:ea typeface="+mn-ea"/>
          <a:cs typeface="+mn-cs"/>
        </a:defRPr>
      </a:lvl4pPr>
      <a:lvl5pPr marL="1810666" algn="l" defTabSz="905364" rtl="0" eaLnBrk="1" latinLnBrk="0" hangingPunct="1">
        <a:defRPr sz="1800" kern="1200">
          <a:solidFill>
            <a:schemeClr val="tx1"/>
          </a:solidFill>
          <a:latin typeface="+mn-lt"/>
          <a:ea typeface="+mn-ea"/>
          <a:cs typeface="+mn-cs"/>
        </a:defRPr>
      </a:lvl5pPr>
      <a:lvl6pPr marL="2263258" algn="l" defTabSz="905364" rtl="0" eaLnBrk="1" latinLnBrk="0" hangingPunct="1">
        <a:defRPr sz="1800" kern="1200">
          <a:solidFill>
            <a:schemeClr val="tx1"/>
          </a:solidFill>
          <a:latin typeface="+mn-lt"/>
          <a:ea typeface="+mn-ea"/>
          <a:cs typeface="+mn-cs"/>
        </a:defRPr>
      </a:lvl6pPr>
      <a:lvl7pPr marL="2715868" algn="l" defTabSz="905364" rtl="0" eaLnBrk="1" latinLnBrk="0" hangingPunct="1">
        <a:defRPr sz="1800" kern="1200">
          <a:solidFill>
            <a:schemeClr val="tx1"/>
          </a:solidFill>
          <a:latin typeface="+mn-lt"/>
          <a:ea typeface="+mn-ea"/>
          <a:cs typeface="+mn-cs"/>
        </a:defRPr>
      </a:lvl7pPr>
      <a:lvl8pPr marL="3168472" algn="l" defTabSz="905364" rtl="0" eaLnBrk="1" latinLnBrk="0" hangingPunct="1">
        <a:defRPr sz="1800" kern="1200">
          <a:solidFill>
            <a:schemeClr val="tx1"/>
          </a:solidFill>
          <a:latin typeface="+mn-lt"/>
          <a:ea typeface="+mn-ea"/>
          <a:cs typeface="+mn-cs"/>
        </a:defRPr>
      </a:lvl8pPr>
      <a:lvl9pPr marL="3621088" algn="l" defTabSz="90536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799"/>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572882"/>
      </p:ext>
    </p:extLst>
  </p:cSld>
  <p:clrMap bg1="lt1" tx1="dk1" bg2="lt2" tx2="dk2" accent1="accent1" accent2="accent2" accent3="accent3" accent4="accent4" accent5="accent5" accent6="accent6" hlink="hlink" folHlink="folHlink"/>
  <p:sldLayoutIdLst>
    <p:sldLayoutId id="2147488199" r:id="rId1"/>
    <p:sldLayoutId id="2147488200" r:id="rId2"/>
    <p:sldLayoutId id="2147488201" r:id="rId3"/>
    <p:sldLayoutId id="2147488202" r:id="rId4"/>
    <p:sldLayoutId id="2147488203" r:id="rId5"/>
    <p:sldLayoutId id="2147488204" r:id="rId6"/>
    <p:sldLayoutId id="2147488205" r:id="rId7"/>
    <p:sldLayoutId id="2147488206" r:id="rId8"/>
    <p:sldLayoutId id="2147488207" r:id="rId9"/>
    <p:sldLayoutId id="2147488208" r:id="rId10"/>
    <p:sldLayoutId id="2147488209" r:id="rId11"/>
    <p:sldLayoutId id="2147488210" r:id="rId12"/>
    <p:sldLayoutId id="2147488211" r:id="rId13"/>
    <p:sldLayoutId id="2147488212" r:id="rId14"/>
    <p:sldLayoutId id="2147488213"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884" algn="l" rtl="0" eaLnBrk="0" fontAlgn="base" hangingPunct="0">
        <a:spcBef>
          <a:spcPct val="0"/>
        </a:spcBef>
        <a:spcAft>
          <a:spcPct val="0"/>
        </a:spcAft>
        <a:defRPr kumimoji="1" sz="4000">
          <a:solidFill>
            <a:schemeClr val="tx2"/>
          </a:solidFill>
          <a:latin typeface="Arial Black" pitchFamily="34" charset="0"/>
        </a:defRPr>
      </a:lvl6pPr>
      <a:lvl7pPr marL="879770" algn="l" rtl="0" eaLnBrk="0" fontAlgn="base" hangingPunct="0">
        <a:spcBef>
          <a:spcPct val="0"/>
        </a:spcBef>
        <a:spcAft>
          <a:spcPct val="0"/>
        </a:spcAft>
        <a:defRPr kumimoji="1" sz="4000">
          <a:solidFill>
            <a:schemeClr val="tx2"/>
          </a:solidFill>
          <a:latin typeface="Arial Black" pitchFamily="34" charset="0"/>
        </a:defRPr>
      </a:lvl7pPr>
      <a:lvl8pPr marL="1319773" algn="l" rtl="0" eaLnBrk="0" fontAlgn="base" hangingPunct="0">
        <a:spcBef>
          <a:spcPct val="0"/>
        </a:spcBef>
        <a:spcAft>
          <a:spcPct val="0"/>
        </a:spcAft>
        <a:defRPr kumimoji="1" sz="4000">
          <a:solidFill>
            <a:schemeClr val="tx2"/>
          </a:solidFill>
          <a:latin typeface="Arial Black" pitchFamily="34" charset="0"/>
        </a:defRPr>
      </a:lvl8pPr>
      <a:lvl9pPr marL="1759759" algn="l" rtl="0" eaLnBrk="0" fontAlgn="base" hangingPunct="0">
        <a:spcBef>
          <a:spcPct val="0"/>
        </a:spcBef>
        <a:spcAft>
          <a:spcPct val="0"/>
        </a:spcAft>
        <a:defRPr kumimoji="1" sz="4000">
          <a:solidFill>
            <a:schemeClr val="tx2"/>
          </a:solidFill>
          <a:latin typeface="Arial Black" pitchFamily="34" charset="0"/>
        </a:defRPr>
      </a:lvl9pPr>
    </p:titleStyle>
    <p:bodyStyle>
      <a:lvl1pPr marL="330026" indent="-330026"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4532" indent="-274288"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9856" indent="-219941"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9802" indent="-219941" algn="l" rtl="0" eaLnBrk="0" fontAlgn="base" hangingPunct="0">
        <a:spcBef>
          <a:spcPct val="20000"/>
        </a:spcBef>
        <a:spcAft>
          <a:spcPct val="0"/>
        </a:spcAft>
        <a:buClr>
          <a:schemeClr val="accent2"/>
        </a:buClr>
        <a:buChar char="•"/>
        <a:defRPr kumimoji="1" sz="2000">
          <a:solidFill>
            <a:schemeClr val="tx1"/>
          </a:solidFill>
          <a:latin typeface="+mn-lt"/>
        </a:defRPr>
      </a:lvl4pPr>
      <a:lvl5pPr marL="1979744" indent="-219941" algn="l" rtl="0" eaLnBrk="0" fontAlgn="base" hangingPunct="0">
        <a:spcBef>
          <a:spcPct val="20000"/>
        </a:spcBef>
        <a:spcAft>
          <a:spcPct val="0"/>
        </a:spcAft>
        <a:buClr>
          <a:schemeClr val="accent2"/>
        </a:buClr>
        <a:buChar char="–"/>
        <a:defRPr kumimoji="1" sz="2000">
          <a:solidFill>
            <a:schemeClr val="tx1"/>
          </a:solidFill>
          <a:latin typeface="+mn-lt"/>
        </a:defRPr>
      </a:lvl5pPr>
      <a:lvl6pPr marL="2419720" indent="-219941" algn="l" rtl="0" eaLnBrk="0" fontAlgn="base" hangingPunct="0">
        <a:spcBef>
          <a:spcPct val="20000"/>
        </a:spcBef>
        <a:spcAft>
          <a:spcPct val="0"/>
        </a:spcAft>
        <a:buClr>
          <a:schemeClr val="accent2"/>
        </a:buClr>
        <a:buChar char="–"/>
        <a:defRPr kumimoji="1" sz="2000">
          <a:solidFill>
            <a:schemeClr val="tx1"/>
          </a:solidFill>
          <a:latin typeface="+mn-lt"/>
        </a:defRPr>
      </a:lvl6pPr>
      <a:lvl7pPr marL="2859700" indent="-219941" algn="l" rtl="0" eaLnBrk="0" fontAlgn="base" hangingPunct="0">
        <a:spcBef>
          <a:spcPct val="20000"/>
        </a:spcBef>
        <a:spcAft>
          <a:spcPct val="0"/>
        </a:spcAft>
        <a:buClr>
          <a:schemeClr val="accent2"/>
        </a:buClr>
        <a:buChar char="–"/>
        <a:defRPr kumimoji="1" sz="2000">
          <a:solidFill>
            <a:schemeClr val="tx1"/>
          </a:solidFill>
          <a:latin typeface="+mn-lt"/>
        </a:defRPr>
      </a:lvl7pPr>
      <a:lvl8pPr marL="3299626" indent="-219941" algn="l" rtl="0" eaLnBrk="0" fontAlgn="base" hangingPunct="0">
        <a:spcBef>
          <a:spcPct val="20000"/>
        </a:spcBef>
        <a:spcAft>
          <a:spcPct val="0"/>
        </a:spcAft>
        <a:buClr>
          <a:schemeClr val="accent2"/>
        </a:buClr>
        <a:buChar char="–"/>
        <a:defRPr kumimoji="1" sz="2000">
          <a:solidFill>
            <a:schemeClr val="tx1"/>
          </a:solidFill>
          <a:latin typeface="+mn-lt"/>
        </a:defRPr>
      </a:lvl8pPr>
      <a:lvl9pPr marL="3739512" indent="-219941"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9770" rtl="0" eaLnBrk="1" latinLnBrk="0" hangingPunct="1">
        <a:defRPr sz="1800" kern="1200">
          <a:solidFill>
            <a:schemeClr val="tx1"/>
          </a:solidFill>
          <a:latin typeface="+mn-lt"/>
          <a:ea typeface="+mn-ea"/>
          <a:cs typeface="+mn-cs"/>
        </a:defRPr>
      </a:lvl1pPr>
      <a:lvl2pPr marL="439884" algn="l" defTabSz="879770" rtl="0" eaLnBrk="1" latinLnBrk="0" hangingPunct="1">
        <a:defRPr sz="1800" kern="1200">
          <a:solidFill>
            <a:schemeClr val="tx1"/>
          </a:solidFill>
          <a:latin typeface="+mn-lt"/>
          <a:ea typeface="+mn-ea"/>
          <a:cs typeface="+mn-cs"/>
        </a:defRPr>
      </a:lvl2pPr>
      <a:lvl3pPr marL="879770" algn="l" defTabSz="879770" rtl="0" eaLnBrk="1" latinLnBrk="0" hangingPunct="1">
        <a:defRPr sz="1800" kern="1200">
          <a:solidFill>
            <a:schemeClr val="tx1"/>
          </a:solidFill>
          <a:latin typeface="+mn-lt"/>
          <a:ea typeface="+mn-ea"/>
          <a:cs typeface="+mn-cs"/>
        </a:defRPr>
      </a:lvl3pPr>
      <a:lvl4pPr marL="1319773" algn="l" defTabSz="879770" rtl="0" eaLnBrk="1" latinLnBrk="0" hangingPunct="1">
        <a:defRPr sz="1800" kern="1200">
          <a:solidFill>
            <a:schemeClr val="tx1"/>
          </a:solidFill>
          <a:latin typeface="+mn-lt"/>
          <a:ea typeface="+mn-ea"/>
          <a:cs typeface="+mn-cs"/>
        </a:defRPr>
      </a:lvl4pPr>
      <a:lvl5pPr marL="1759759" algn="l" defTabSz="879770" rtl="0" eaLnBrk="1" latinLnBrk="0" hangingPunct="1">
        <a:defRPr sz="1800" kern="1200">
          <a:solidFill>
            <a:schemeClr val="tx1"/>
          </a:solidFill>
          <a:latin typeface="+mn-lt"/>
          <a:ea typeface="+mn-ea"/>
          <a:cs typeface="+mn-cs"/>
        </a:defRPr>
      </a:lvl5pPr>
      <a:lvl6pPr marL="2199696" algn="l" defTabSz="879770" rtl="0" eaLnBrk="1" latinLnBrk="0" hangingPunct="1">
        <a:defRPr sz="1800" kern="1200">
          <a:solidFill>
            <a:schemeClr val="tx1"/>
          </a:solidFill>
          <a:latin typeface="+mn-lt"/>
          <a:ea typeface="+mn-ea"/>
          <a:cs typeface="+mn-cs"/>
        </a:defRPr>
      </a:lvl6pPr>
      <a:lvl7pPr marL="2639646" algn="l" defTabSz="879770" rtl="0" eaLnBrk="1" latinLnBrk="0" hangingPunct="1">
        <a:defRPr sz="1800" kern="1200">
          <a:solidFill>
            <a:schemeClr val="tx1"/>
          </a:solidFill>
          <a:latin typeface="+mn-lt"/>
          <a:ea typeface="+mn-ea"/>
          <a:cs typeface="+mn-cs"/>
        </a:defRPr>
      </a:lvl7pPr>
      <a:lvl8pPr marL="3079591" algn="l" defTabSz="879770" rtl="0" eaLnBrk="1" latinLnBrk="0" hangingPunct="1">
        <a:defRPr sz="1800" kern="1200">
          <a:solidFill>
            <a:schemeClr val="tx1"/>
          </a:solidFill>
          <a:latin typeface="+mn-lt"/>
          <a:ea typeface="+mn-ea"/>
          <a:cs typeface="+mn-cs"/>
        </a:defRPr>
      </a:lvl8pPr>
      <a:lvl9pPr marL="3519536" algn="l" defTabSz="87977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81"/>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7"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58" tIns="44048" rIns="87858" bIns="44048"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14"/>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9942317"/>
      </p:ext>
    </p:extLst>
  </p:cSld>
  <p:clrMap bg1="lt1" tx1="dk1" bg2="lt2" tx2="dk2" accent1="accent1" accent2="accent2" accent3="accent3" accent4="accent4" accent5="accent5" accent6="accent6" hlink="hlink" folHlink="folHlink"/>
  <p:sldLayoutIdLst>
    <p:sldLayoutId id="2147488215" r:id="rId1"/>
    <p:sldLayoutId id="2147488216" r:id="rId2"/>
    <p:sldLayoutId id="2147488217" r:id="rId3"/>
    <p:sldLayoutId id="2147488218" r:id="rId4"/>
    <p:sldLayoutId id="2147488219" r:id="rId5"/>
    <p:sldLayoutId id="2147488220" r:id="rId6"/>
    <p:sldLayoutId id="2147488221" r:id="rId7"/>
    <p:sldLayoutId id="2147488222" r:id="rId8"/>
    <p:sldLayoutId id="2147488223" r:id="rId9"/>
    <p:sldLayoutId id="2147488224" r:id="rId10"/>
    <p:sldLayoutId id="2147488225" r:id="rId11"/>
    <p:sldLayoutId id="2147488226" r:id="rId12"/>
    <p:sldLayoutId id="2147488227" r:id="rId13"/>
    <p:sldLayoutId id="2147488228" r:id="rId14"/>
    <p:sldLayoutId id="2147488229"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290" algn="l" rtl="0" eaLnBrk="0" fontAlgn="base" hangingPunct="0">
        <a:spcBef>
          <a:spcPct val="0"/>
        </a:spcBef>
        <a:spcAft>
          <a:spcPct val="0"/>
        </a:spcAft>
        <a:defRPr kumimoji="1" sz="4000">
          <a:solidFill>
            <a:schemeClr val="tx2"/>
          </a:solidFill>
          <a:latin typeface="Arial Black" pitchFamily="34" charset="0"/>
        </a:defRPr>
      </a:lvl6pPr>
      <a:lvl7pPr marL="878582" algn="l" rtl="0" eaLnBrk="0" fontAlgn="base" hangingPunct="0">
        <a:spcBef>
          <a:spcPct val="0"/>
        </a:spcBef>
        <a:spcAft>
          <a:spcPct val="0"/>
        </a:spcAft>
        <a:defRPr kumimoji="1" sz="4000">
          <a:solidFill>
            <a:schemeClr val="tx2"/>
          </a:solidFill>
          <a:latin typeface="Arial Black" pitchFamily="34" charset="0"/>
        </a:defRPr>
      </a:lvl7pPr>
      <a:lvl8pPr marL="1318031" algn="l" rtl="0" eaLnBrk="0" fontAlgn="base" hangingPunct="0">
        <a:spcBef>
          <a:spcPct val="0"/>
        </a:spcBef>
        <a:spcAft>
          <a:spcPct val="0"/>
        </a:spcAft>
        <a:defRPr kumimoji="1" sz="4000">
          <a:solidFill>
            <a:schemeClr val="tx2"/>
          </a:solidFill>
          <a:latin typeface="Arial Black" pitchFamily="34" charset="0"/>
        </a:defRPr>
      </a:lvl8pPr>
      <a:lvl9pPr marL="1757432" algn="l" rtl="0" eaLnBrk="0" fontAlgn="base" hangingPunct="0">
        <a:spcBef>
          <a:spcPct val="0"/>
        </a:spcBef>
        <a:spcAft>
          <a:spcPct val="0"/>
        </a:spcAft>
        <a:defRPr kumimoji="1" sz="4000">
          <a:solidFill>
            <a:schemeClr val="tx2"/>
          </a:solidFill>
          <a:latin typeface="Arial Black" pitchFamily="34" charset="0"/>
        </a:defRPr>
      </a:lvl9pPr>
    </p:titleStyle>
    <p:bodyStyle>
      <a:lvl1pPr marL="329591" indent="-329591"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592" indent="-273931"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404" indent="-219644"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7772" indent="-219644" algn="l" rtl="0" eaLnBrk="0" fontAlgn="base" hangingPunct="0">
        <a:spcBef>
          <a:spcPct val="20000"/>
        </a:spcBef>
        <a:spcAft>
          <a:spcPct val="0"/>
        </a:spcAft>
        <a:buClr>
          <a:schemeClr val="accent2"/>
        </a:buClr>
        <a:buChar char="•"/>
        <a:defRPr kumimoji="1" sz="2000">
          <a:solidFill>
            <a:schemeClr val="tx1"/>
          </a:solidFill>
          <a:latin typeface="+mn-lt"/>
        </a:defRPr>
      </a:lvl4pPr>
      <a:lvl5pPr marL="1977131" indent="-219644" algn="l" rtl="0" eaLnBrk="0" fontAlgn="base" hangingPunct="0">
        <a:spcBef>
          <a:spcPct val="20000"/>
        </a:spcBef>
        <a:spcAft>
          <a:spcPct val="0"/>
        </a:spcAft>
        <a:buClr>
          <a:schemeClr val="accent2"/>
        </a:buClr>
        <a:buChar char="–"/>
        <a:defRPr kumimoji="1" sz="2000">
          <a:solidFill>
            <a:schemeClr val="tx1"/>
          </a:solidFill>
          <a:latin typeface="+mn-lt"/>
        </a:defRPr>
      </a:lvl5pPr>
      <a:lvl6pPr marL="2416552" indent="-219644" algn="l" rtl="0" eaLnBrk="0" fontAlgn="base" hangingPunct="0">
        <a:spcBef>
          <a:spcPct val="20000"/>
        </a:spcBef>
        <a:spcAft>
          <a:spcPct val="0"/>
        </a:spcAft>
        <a:buClr>
          <a:schemeClr val="accent2"/>
        </a:buClr>
        <a:buChar char="–"/>
        <a:defRPr kumimoji="1" sz="2000">
          <a:solidFill>
            <a:schemeClr val="tx1"/>
          </a:solidFill>
          <a:latin typeface="+mn-lt"/>
        </a:defRPr>
      </a:lvl6pPr>
      <a:lvl7pPr marL="2855938" indent="-219644" algn="l" rtl="0" eaLnBrk="0" fontAlgn="base" hangingPunct="0">
        <a:spcBef>
          <a:spcPct val="20000"/>
        </a:spcBef>
        <a:spcAft>
          <a:spcPct val="0"/>
        </a:spcAft>
        <a:buClr>
          <a:schemeClr val="accent2"/>
        </a:buClr>
        <a:buChar char="–"/>
        <a:defRPr kumimoji="1" sz="2000">
          <a:solidFill>
            <a:schemeClr val="tx1"/>
          </a:solidFill>
          <a:latin typeface="+mn-lt"/>
        </a:defRPr>
      </a:lvl7pPr>
      <a:lvl8pPr marL="3295270" indent="-219644" algn="l" rtl="0" eaLnBrk="0" fontAlgn="base" hangingPunct="0">
        <a:spcBef>
          <a:spcPct val="20000"/>
        </a:spcBef>
        <a:spcAft>
          <a:spcPct val="0"/>
        </a:spcAft>
        <a:buClr>
          <a:schemeClr val="accent2"/>
        </a:buClr>
        <a:buChar char="–"/>
        <a:defRPr kumimoji="1" sz="2000">
          <a:solidFill>
            <a:schemeClr val="tx1"/>
          </a:solidFill>
          <a:latin typeface="+mn-lt"/>
        </a:defRPr>
      </a:lvl8pPr>
      <a:lvl9pPr marL="3734563" indent="-219644"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582" rtl="0" eaLnBrk="1" latinLnBrk="0" hangingPunct="1">
        <a:defRPr sz="1800" kern="1200">
          <a:solidFill>
            <a:schemeClr val="tx1"/>
          </a:solidFill>
          <a:latin typeface="+mn-lt"/>
          <a:ea typeface="+mn-ea"/>
          <a:cs typeface="+mn-cs"/>
        </a:defRPr>
      </a:lvl1pPr>
      <a:lvl2pPr marL="439290" algn="l" defTabSz="878582" rtl="0" eaLnBrk="1" latinLnBrk="0" hangingPunct="1">
        <a:defRPr sz="1800" kern="1200">
          <a:solidFill>
            <a:schemeClr val="tx1"/>
          </a:solidFill>
          <a:latin typeface="+mn-lt"/>
          <a:ea typeface="+mn-ea"/>
          <a:cs typeface="+mn-cs"/>
        </a:defRPr>
      </a:lvl2pPr>
      <a:lvl3pPr marL="878582" algn="l" defTabSz="878582" rtl="0" eaLnBrk="1" latinLnBrk="0" hangingPunct="1">
        <a:defRPr sz="1800" kern="1200">
          <a:solidFill>
            <a:schemeClr val="tx1"/>
          </a:solidFill>
          <a:latin typeface="+mn-lt"/>
          <a:ea typeface="+mn-ea"/>
          <a:cs typeface="+mn-cs"/>
        </a:defRPr>
      </a:lvl3pPr>
      <a:lvl4pPr marL="1318031" algn="l" defTabSz="878582" rtl="0" eaLnBrk="1" latinLnBrk="0" hangingPunct="1">
        <a:defRPr sz="1800" kern="1200">
          <a:solidFill>
            <a:schemeClr val="tx1"/>
          </a:solidFill>
          <a:latin typeface="+mn-lt"/>
          <a:ea typeface="+mn-ea"/>
          <a:cs typeface="+mn-cs"/>
        </a:defRPr>
      </a:lvl4pPr>
      <a:lvl5pPr marL="1757432" algn="l" defTabSz="878582" rtl="0" eaLnBrk="1" latinLnBrk="0" hangingPunct="1">
        <a:defRPr sz="1800" kern="1200">
          <a:solidFill>
            <a:schemeClr val="tx1"/>
          </a:solidFill>
          <a:latin typeface="+mn-lt"/>
          <a:ea typeface="+mn-ea"/>
          <a:cs typeface="+mn-cs"/>
        </a:defRPr>
      </a:lvl5pPr>
      <a:lvl6pPr marL="2196792" algn="l" defTabSz="878582" rtl="0" eaLnBrk="1" latinLnBrk="0" hangingPunct="1">
        <a:defRPr sz="1800" kern="1200">
          <a:solidFill>
            <a:schemeClr val="tx1"/>
          </a:solidFill>
          <a:latin typeface="+mn-lt"/>
          <a:ea typeface="+mn-ea"/>
          <a:cs typeface="+mn-cs"/>
        </a:defRPr>
      </a:lvl6pPr>
      <a:lvl7pPr marL="2636161" algn="l" defTabSz="878582" rtl="0" eaLnBrk="1" latinLnBrk="0" hangingPunct="1">
        <a:defRPr sz="1800" kern="1200">
          <a:solidFill>
            <a:schemeClr val="tx1"/>
          </a:solidFill>
          <a:latin typeface="+mn-lt"/>
          <a:ea typeface="+mn-ea"/>
          <a:cs typeface="+mn-cs"/>
        </a:defRPr>
      </a:lvl7pPr>
      <a:lvl8pPr marL="3075532" algn="l" defTabSz="878582" rtl="0" eaLnBrk="1" latinLnBrk="0" hangingPunct="1">
        <a:defRPr sz="1800" kern="1200">
          <a:solidFill>
            <a:schemeClr val="tx1"/>
          </a:solidFill>
          <a:latin typeface="+mn-lt"/>
          <a:ea typeface="+mn-ea"/>
          <a:cs typeface="+mn-cs"/>
        </a:defRPr>
      </a:lvl8pPr>
      <a:lvl9pPr marL="3514883" algn="l" defTabSz="87858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75"/>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p:cNvSpPr>
            <a:spLocks noGrp="1" noChangeArrowheads="1"/>
          </p:cNvSpPr>
          <p:nvPr>
            <p:ph type="ftr" sz="quarter" idx="3"/>
          </p:nvPr>
        </p:nvSpPr>
        <p:spPr bwMode="auto">
          <a:xfrm>
            <a:off x="3514727"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p:cNvSpPr>
            <a:spLocks noGrp="1" noChangeArrowheads="1"/>
          </p:cNvSpPr>
          <p:nvPr>
            <p:ph type="sldNum" sz="quarter" idx="4"/>
          </p:nvPr>
        </p:nvSpPr>
        <p:spPr bwMode="auto">
          <a:xfrm>
            <a:off x="7572380" y="6229351"/>
            <a:ext cx="214312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7880" tIns="44057" rIns="87880" bIns="44057"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B508302-6559-4001-BC56-7B6FA46FF84C}" type="slidenum">
              <a:rPr kumimoji="0" lang="en-US" sz="140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1031" name="Picture 7" descr="paint"/>
          <p:cNvPicPr>
            <a:picLocks noChangeAspect="1" noChangeArrowheads="1"/>
          </p:cNvPicPr>
          <p:nvPr/>
        </p:nvPicPr>
        <p:blipFill>
          <a:blip r:embed="rId18">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36"/>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399501"/>
      </p:ext>
    </p:extLst>
  </p:cSld>
  <p:clrMap bg1="lt1" tx1="dk1" bg2="lt2" tx2="dk2" accent1="accent1" accent2="accent2" accent3="accent3" accent4="accent4" accent5="accent5" accent6="accent6" hlink="hlink" folHlink="folHlink"/>
  <p:sldLayoutIdLst>
    <p:sldLayoutId id="2147488231" r:id="rId1"/>
    <p:sldLayoutId id="2147488232" r:id="rId2"/>
    <p:sldLayoutId id="2147488233" r:id="rId3"/>
    <p:sldLayoutId id="2147488234" r:id="rId4"/>
    <p:sldLayoutId id="2147488235" r:id="rId5"/>
    <p:sldLayoutId id="2147488236" r:id="rId6"/>
    <p:sldLayoutId id="2147488237" r:id="rId7"/>
    <p:sldLayoutId id="2147488238" r:id="rId8"/>
    <p:sldLayoutId id="2147488239" r:id="rId9"/>
    <p:sldLayoutId id="2147488240" r:id="rId10"/>
    <p:sldLayoutId id="2147488241" r:id="rId11"/>
    <p:sldLayoutId id="2147488242" r:id="rId12"/>
    <p:sldLayoutId id="2147488243" r:id="rId13"/>
    <p:sldLayoutId id="2147488244" r:id="rId14"/>
    <p:sldLayoutId id="2147488245" r:id="rId15"/>
    <p:sldLayoutId id="2147488246"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398" algn="l" rtl="0" eaLnBrk="0" fontAlgn="base" hangingPunct="0">
        <a:spcBef>
          <a:spcPct val="0"/>
        </a:spcBef>
        <a:spcAft>
          <a:spcPct val="0"/>
        </a:spcAft>
        <a:defRPr kumimoji="1" sz="4000">
          <a:solidFill>
            <a:schemeClr val="tx2"/>
          </a:solidFill>
          <a:latin typeface="Arial Black" pitchFamily="34" charset="0"/>
        </a:defRPr>
      </a:lvl6pPr>
      <a:lvl7pPr marL="878798" algn="l" rtl="0" eaLnBrk="0" fontAlgn="base" hangingPunct="0">
        <a:spcBef>
          <a:spcPct val="0"/>
        </a:spcBef>
        <a:spcAft>
          <a:spcPct val="0"/>
        </a:spcAft>
        <a:defRPr kumimoji="1" sz="4000">
          <a:solidFill>
            <a:schemeClr val="tx2"/>
          </a:solidFill>
          <a:latin typeface="Arial Black" pitchFamily="34" charset="0"/>
        </a:defRPr>
      </a:lvl7pPr>
      <a:lvl8pPr marL="1318348" algn="l" rtl="0" eaLnBrk="0" fontAlgn="base" hangingPunct="0">
        <a:spcBef>
          <a:spcPct val="0"/>
        </a:spcBef>
        <a:spcAft>
          <a:spcPct val="0"/>
        </a:spcAft>
        <a:defRPr kumimoji="1" sz="4000">
          <a:solidFill>
            <a:schemeClr val="tx2"/>
          </a:solidFill>
          <a:latin typeface="Arial Black" pitchFamily="34" charset="0"/>
        </a:defRPr>
      </a:lvl8pPr>
      <a:lvl9pPr marL="1757856" algn="l" rtl="0" eaLnBrk="0" fontAlgn="base" hangingPunct="0">
        <a:spcBef>
          <a:spcPct val="0"/>
        </a:spcBef>
        <a:spcAft>
          <a:spcPct val="0"/>
        </a:spcAft>
        <a:defRPr kumimoji="1" sz="4000">
          <a:solidFill>
            <a:schemeClr val="tx2"/>
          </a:solidFill>
          <a:latin typeface="Arial Black" pitchFamily="34" charset="0"/>
        </a:defRPr>
      </a:lvl9pPr>
    </p:titleStyle>
    <p:bodyStyle>
      <a:lvl1pPr marL="329670" indent="-32967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13762" indent="-273996"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098668" indent="-219698"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538141" indent="-219698" algn="l" rtl="0" eaLnBrk="0" fontAlgn="base" hangingPunct="0">
        <a:spcBef>
          <a:spcPct val="20000"/>
        </a:spcBef>
        <a:spcAft>
          <a:spcPct val="0"/>
        </a:spcAft>
        <a:buClr>
          <a:schemeClr val="accent2"/>
        </a:buClr>
        <a:buChar char="•"/>
        <a:defRPr kumimoji="1" sz="2000">
          <a:solidFill>
            <a:schemeClr val="tx1"/>
          </a:solidFill>
          <a:latin typeface="+mn-lt"/>
        </a:defRPr>
      </a:lvl4pPr>
      <a:lvl5pPr marL="1977606" indent="-219698" algn="l" rtl="0" eaLnBrk="0" fontAlgn="base" hangingPunct="0">
        <a:spcBef>
          <a:spcPct val="20000"/>
        </a:spcBef>
        <a:spcAft>
          <a:spcPct val="0"/>
        </a:spcAft>
        <a:buClr>
          <a:schemeClr val="accent2"/>
        </a:buClr>
        <a:buChar char="–"/>
        <a:defRPr kumimoji="1" sz="2000">
          <a:solidFill>
            <a:schemeClr val="tx1"/>
          </a:solidFill>
          <a:latin typeface="+mn-lt"/>
        </a:defRPr>
      </a:lvl5pPr>
      <a:lvl6pPr marL="2417128" indent="-219698" algn="l" rtl="0" eaLnBrk="0" fontAlgn="base" hangingPunct="0">
        <a:spcBef>
          <a:spcPct val="20000"/>
        </a:spcBef>
        <a:spcAft>
          <a:spcPct val="0"/>
        </a:spcAft>
        <a:buClr>
          <a:schemeClr val="accent2"/>
        </a:buClr>
        <a:buChar char="–"/>
        <a:defRPr kumimoji="1" sz="2000">
          <a:solidFill>
            <a:schemeClr val="tx1"/>
          </a:solidFill>
          <a:latin typeface="+mn-lt"/>
        </a:defRPr>
      </a:lvl6pPr>
      <a:lvl7pPr marL="2856622" indent="-219698" algn="l" rtl="0" eaLnBrk="0" fontAlgn="base" hangingPunct="0">
        <a:spcBef>
          <a:spcPct val="20000"/>
        </a:spcBef>
        <a:spcAft>
          <a:spcPct val="0"/>
        </a:spcAft>
        <a:buClr>
          <a:schemeClr val="accent2"/>
        </a:buClr>
        <a:buChar char="–"/>
        <a:defRPr kumimoji="1" sz="2000">
          <a:solidFill>
            <a:schemeClr val="tx1"/>
          </a:solidFill>
          <a:latin typeface="+mn-lt"/>
        </a:defRPr>
      </a:lvl7pPr>
      <a:lvl8pPr marL="3296062" indent="-219698" algn="l" rtl="0" eaLnBrk="0" fontAlgn="base" hangingPunct="0">
        <a:spcBef>
          <a:spcPct val="20000"/>
        </a:spcBef>
        <a:spcAft>
          <a:spcPct val="0"/>
        </a:spcAft>
        <a:buClr>
          <a:schemeClr val="accent2"/>
        </a:buClr>
        <a:buChar char="–"/>
        <a:defRPr kumimoji="1" sz="2000">
          <a:solidFill>
            <a:schemeClr val="tx1"/>
          </a:solidFill>
          <a:latin typeface="+mn-lt"/>
        </a:defRPr>
      </a:lvl8pPr>
      <a:lvl9pPr marL="3735462" indent="-219698"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878798" rtl="0" eaLnBrk="1" latinLnBrk="0" hangingPunct="1">
        <a:defRPr sz="1800" kern="1200">
          <a:solidFill>
            <a:schemeClr val="tx1"/>
          </a:solidFill>
          <a:latin typeface="+mn-lt"/>
          <a:ea typeface="+mn-ea"/>
          <a:cs typeface="+mn-cs"/>
        </a:defRPr>
      </a:lvl1pPr>
      <a:lvl2pPr marL="439398" algn="l" defTabSz="878798" rtl="0" eaLnBrk="1" latinLnBrk="0" hangingPunct="1">
        <a:defRPr sz="1800" kern="1200">
          <a:solidFill>
            <a:schemeClr val="tx1"/>
          </a:solidFill>
          <a:latin typeface="+mn-lt"/>
          <a:ea typeface="+mn-ea"/>
          <a:cs typeface="+mn-cs"/>
        </a:defRPr>
      </a:lvl2pPr>
      <a:lvl3pPr marL="878798" algn="l" defTabSz="878798" rtl="0" eaLnBrk="1" latinLnBrk="0" hangingPunct="1">
        <a:defRPr sz="1800" kern="1200">
          <a:solidFill>
            <a:schemeClr val="tx1"/>
          </a:solidFill>
          <a:latin typeface="+mn-lt"/>
          <a:ea typeface="+mn-ea"/>
          <a:cs typeface="+mn-cs"/>
        </a:defRPr>
      </a:lvl3pPr>
      <a:lvl4pPr marL="1318348" algn="l" defTabSz="878798" rtl="0" eaLnBrk="1" latinLnBrk="0" hangingPunct="1">
        <a:defRPr sz="1800" kern="1200">
          <a:solidFill>
            <a:schemeClr val="tx1"/>
          </a:solidFill>
          <a:latin typeface="+mn-lt"/>
          <a:ea typeface="+mn-ea"/>
          <a:cs typeface="+mn-cs"/>
        </a:defRPr>
      </a:lvl4pPr>
      <a:lvl5pPr marL="1757856" algn="l" defTabSz="878798" rtl="0" eaLnBrk="1" latinLnBrk="0" hangingPunct="1">
        <a:defRPr sz="1800" kern="1200">
          <a:solidFill>
            <a:schemeClr val="tx1"/>
          </a:solidFill>
          <a:latin typeface="+mn-lt"/>
          <a:ea typeface="+mn-ea"/>
          <a:cs typeface="+mn-cs"/>
        </a:defRPr>
      </a:lvl5pPr>
      <a:lvl6pPr marL="2197320" algn="l" defTabSz="878798" rtl="0" eaLnBrk="1" latinLnBrk="0" hangingPunct="1">
        <a:defRPr sz="1800" kern="1200">
          <a:solidFill>
            <a:schemeClr val="tx1"/>
          </a:solidFill>
          <a:latin typeface="+mn-lt"/>
          <a:ea typeface="+mn-ea"/>
          <a:cs typeface="+mn-cs"/>
        </a:defRPr>
      </a:lvl6pPr>
      <a:lvl7pPr marL="2636795" algn="l" defTabSz="878798" rtl="0" eaLnBrk="1" latinLnBrk="0" hangingPunct="1">
        <a:defRPr sz="1800" kern="1200">
          <a:solidFill>
            <a:schemeClr val="tx1"/>
          </a:solidFill>
          <a:latin typeface="+mn-lt"/>
          <a:ea typeface="+mn-ea"/>
          <a:cs typeface="+mn-cs"/>
        </a:defRPr>
      </a:lvl7pPr>
      <a:lvl8pPr marL="3076270" algn="l" defTabSz="878798" rtl="0" eaLnBrk="1" latinLnBrk="0" hangingPunct="1">
        <a:defRPr sz="1800" kern="1200">
          <a:solidFill>
            <a:schemeClr val="tx1"/>
          </a:solidFill>
          <a:latin typeface="+mn-lt"/>
          <a:ea typeface="+mn-ea"/>
          <a:cs typeface="+mn-cs"/>
        </a:defRPr>
      </a:lvl8pPr>
      <a:lvl9pPr marL="3515729" algn="l" defTabSz="87879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365A66-3AD6-4735-8E19-9891F0EC1567}"/>
              </a:ext>
            </a:extLst>
          </p:cNvPr>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6266AC2-BFAE-45C2-ADF5-C044FC9C57A7}"/>
              </a:ext>
            </a:extLst>
          </p:cNvPr>
          <p:cNvSpPr>
            <a:spLocks noGrp="1" noChangeArrowheads="1"/>
          </p:cNvSpPr>
          <p:nvPr>
            <p:ph type="body" idx="1"/>
          </p:nvPr>
        </p:nvSpPr>
        <p:spPr bwMode="auto">
          <a:xfrm>
            <a:off x="514350" y="1885950"/>
            <a:ext cx="92011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936845B-57D7-4324-9272-003D092A93AC}"/>
              </a:ext>
            </a:extLst>
          </p:cNvPr>
          <p:cNvSpPr>
            <a:spLocks noGrp="1" noChangeArrowheads="1"/>
          </p:cNvSpPr>
          <p:nvPr>
            <p:ph type="dt" sz="half" idx="2"/>
          </p:nvPr>
        </p:nvSpPr>
        <p:spPr bwMode="auto">
          <a:xfrm>
            <a:off x="4857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350">
                <a:solidFill>
                  <a:srgbClr val="5E574E"/>
                </a:solidFill>
                <a:latin typeface="Arial" pitchFamily="34"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7" name="Rectangle 5">
            <a:extLst>
              <a:ext uri="{FF2B5EF4-FFF2-40B4-BE49-F238E27FC236}">
                <a16:creationId xmlns:a16="http://schemas.microsoft.com/office/drawing/2014/main" id="{679323FD-EDC8-43F4-96B3-B0ED0ED8A57A}"/>
              </a:ext>
            </a:extLst>
          </p:cNvPr>
          <p:cNvSpPr>
            <a:spLocks noGrp="1" noChangeArrowheads="1"/>
          </p:cNvSpPr>
          <p:nvPr>
            <p:ph type="ftr" sz="quarter" idx="3"/>
          </p:nvPr>
        </p:nvSpPr>
        <p:spPr bwMode="auto">
          <a:xfrm>
            <a:off x="3514725" y="622935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350">
                <a:solidFill>
                  <a:srgbClr val="5E574E"/>
                </a:solidFill>
                <a:latin typeface="Arial" pitchFamily="34" charset="0"/>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sp>
        <p:nvSpPr>
          <p:cNvPr id="3078" name="Rectangle 6">
            <a:extLst>
              <a:ext uri="{FF2B5EF4-FFF2-40B4-BE49-F238E27FC236}">
                <a16:creationId xmlns:a16="http://schemas.microsoft.com/office/drawing/2014/main" id="{350AEED3-4064-4946-9BCF-96B5C8E3403D}"/>
              </a:ext>
            </a:extLst>
          </p:cNvPr>
          <p:cNvSpPr>
            <a:spLocks noGrp="1" noChangeArrowheads="1"/>
          </p:cNvSpPr>
          <p:nvPr>
            <p:ph type="sldNum" sz="quarter" idx="4"/>
          </p:nvPr>
        </p:nvSpPr>
        <p:spPr bwMode="auto">
          <a:xfrm>
            <a:off x="75723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350">
                <a:solidFill>
                  <a:srgbClr val="5E574E"/>
                </a:solidFill>
                <a:latin typeface="Arial" pitchFamily="34" charset="0"/>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E221AD80-7074-489B-9214-6E1926E51A55}" type="slidenum">
              <a:rPr kumimoji="0" lang="en-US" sz="1350" b="0" i="0" u="none" strike="noStrike" kern="1200" cap="none" spc="0" normalizeH="0" baseline="0" noProof="0">
                <a:ln>
                  <a:noFill/>
                </a:ln>
                <a:solidFill>
                  <a:srgbClr val="5E574E"/>
                </a:solidFill>
                <a:effectLst/>
                <a:uLnTx/>
                <a:uFillTx/>
                <a:latin typeface="Arial"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sz="1350" b="0" i="0" u="none" strike="noStrike" kern="1200" cap="none" spc="0" normalizeH="0" baseline="0" noProof="0">
              <a:ln>
                <a:noFill/>
              </a:ln>
              <a:solidFill>
                <a:srgbClr val="5E574E"/>
              </a:solidFill>
              <a:effectLst/>
              <a:uLnTx/>
              <a:uFillTx/>
              <a:latin typeface="Arial" pitchFamily="34" charset="0"/>
              <a:ea typeface="+mn-ea"/>
              <a:cs typeface="+mn-cs"/>
            </a:endParaRPr>
          </a:p>
        </p:txBody>
      </p:sp>
      <p:pic>
        <p:nvPicPr>
          <p:cNvPr id="3079" name="Picture 7" descr="paint">
            <a:extLst>
              <a:ext uri="{FF2B5EF4-FFF2-40B4-BE49-F238E27FC236}">
                <a16:creationId xmlns:a16="http://schemas.microsoft.com/office/drawing/2014/main" id="{2847DE29-F315-4AC1-9B1A-B214554FE343}"/>
              </a:ext>
            </a:extLst>
          </p:cNvPr>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45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994544"/>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 id="2147488252" r:id="rId5"/>
    <p:sldLayoutId id="2147488253" r:id="rId6"/>
    <p:sldLayoutId id="2147488254" r:id="rId7"/>
    <p:sldLayoutId id="2147488255" r:id="rId8"/>
    <p:sldLayoutId id="2147488256" r:id="rId9"/>
    <p:sldLayoutId id="2147488257" r:id="rId10"/>
    <p:sldLayoutId id="2147488258" r:id="rId11"/>
    <p:sldLayoutId id="2147488259" r:id="rId12"/>
    <p:sldLayoutId id="2147488260" r:id="rId13"/>
    <p:sldLayoutId id="2147488261" r:id="rId14"/>
    <p:sldLayoutId id="2147488262" r:id="rId15"/>
  </p:sldLayoutIdLst>
  <p:txStyles>
    <p:title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p:titleStyle>
    <p:bodyStyle>
      <a:lvl1pPr marL="317500" indent="-317500" algn="l" rtl="0" eaLnBrk="0" fontAlgn="base" hangingPunct="0">
        <a:spcBef>
          <a:spcPct val="20000"/>
        </a:spcBef>
        <a:spcAft>
          <a:spcPct val="0"/>
        </a:spcAft>
        <a:buClr>
          <a:schemeClr val="accent2"/>
        </a:buClr>
        <a:buFont typeface="Monotype Sorts" pitchFamily="2" charset="2"/>
        <a:buChar char="z"/>
        <a:defRPr kumimoji="1" sz="3000">
          <a:solidFill>
            <a:schemeClr val="tx1"/>
          </a:solidFill>
          <a:latin typeface="+mn-lt"/>
          <a:ea typeface="+mn-ea"/>
          <a:cs typeface="+mn-cs"/>
        </a:defRPr>
      </a:lvl1pPr>
      <a:lvl2pPr marL="688975" indent="-265113" algn="l" rtl="0" eaLnBrk="0" fontAlgn="base" hangingPunct="0">
        <a:spcBef>
          <a:spcPct val="20000"/>
        </a:spcBef>
        <a:spcAft>
          <a:spcPct val="0"/>
        </a:spcAft>
        <a:buClr>
          <a:schemeClr val="accent2"/>
        </a:buClr>
        <a:buFont typeface="Monotype Sorts" pitchFamily="2" charset="2"/>
        <a:buChar char="y"/>
        <a:defRPr kumimoji="1" sz="2500">
          <a:solidFill>
            <a:schemeClr val="tx1"/>
          </a:solidFill>
          <a:latin typeface="+mn-lt"/>
        </a:defRPr>
      </a:lvl2pPr>
      <a:lvl3pPr marL="1060450" indent="-211138" algn="l" rtl="0" eaLnBrk="0" fontAlgn="base" hangingPunct="0">
        <a:spcBef>
          <a:spcPct val="20000"/>
        </a:spcBef>
        <a:spcAft>
          <a:spcPct val="0"/>
        </a:spcAft>
        <a:buClr>
          <a:schemeClr val="accent2"/>
        </a:buClr>
        <a:buFont typeface="Monotype Sorts" pitchFamily="2" charset="2"/>
        <a:buChar char="x"/>
        <a:defRPr kumimoji="1" sz="2200">
          <a:solidFill>
            <a:schemeClr val="tx1"/>
          </a:solidFill>
          <a:latin typeface="+mn-lt"/>
        </a:defRPr>
      </a:lvl3pPr>
      <a:lvl4pPr marL="1485900" indent="-211138" algn="l" rtl="0" eaLnBrk="0" fontAlgn="base" hangingPunct="0">
        <a:spcBef>
          <a:spcPct val="20000"/>
        </a:spcBef>
        <a:spcAft>
          <a:spcPct val="0"/>
        </a:spcAft>
        <a:buClr>
          <a:schemeClr val="accent2"/>
        </a:buClr>
        <a:buChar char="•"/>
        <a:defRPr kumimoji="1" sz="1900">
          <a:solidFill>
            <a:schemeClr val="tx1"/>
          </a:solidFill>
          <a:latin typeface="+mn-lt"/>
        </a:defRPr>
      </a:lvl4pPr>
      <a:lvl5pPr marL="1909763" indent="-211138" algn="l" rtl="0" eaLnBrk="0" fontAlgn="base" hangingPunct="0">
        <a:spcBef>
          <a:spcPct val="20000"/>
        </a:spcBef>
        <a:spcAft>
          <a:spcPct val="0"/>
        </a:spcAft>
        <a:buClr>
          <a:schemeClr val="accent2"/>
        </a:buClr>
        <a:buChar char="–"/>
        <a:defRPr kumimoji="1" sz="1900">
          <a:solidFill>
            <a:schemeClr val="tx1"/>
          </a:solidFill>
          <a:latin typeface="+mn-lt"/>
        </a:defRPr>
      </a:lvl5pPr>
      <a:lvl6pPr marL="2335843" indent="-212371" algn="l" rtl="0" eaLnBrk="0" fontAlgn="base" hangingPunct="0">
        <a:spcBef>
          <a:spcPct val="20000"/>
        </a:spcBef>
        <a:spcAft>
          <a:spcPct val="0"/>
        </a:spcAft>
        <a:buClr>
          <a:schemeClr val="accent2"/>
        </a:buClr>
        <a:buChar char="–"/>
        <a:defRPr kumimoji="1" sz="1913">
          <a:solidFill>
            <a:schemeClr val="tx1"/>
          </a:solidFill>
          <a:latin typeface="+mn-lt"/>
        </a:defRPr>
      </a:lvl6pPr>
      <a:lvl7pPr marL="2760537" indent="-212371" algn="l" rtl="0" eaLnBrk="0" fontAlgn="base" hangingPunct="0">
        <a:spcBef>
          <a:spcPct val="20000"/>
        </a:spcBef>
        <a:spcAft>
          <a:spcPct val="0"/>
        </a:spcAft>
        <a:buClr>
          <a:schemeClr val="accent2"/>
        </a:buClr>
        <a:buChar char="–"/>
        <a:defRPr kumimoji="1" sz="1913">
          <a:solidFill>
            <a:schemeClr val="tx1"/>
          </a:solidFill>
          <a:latin typeface="+mn-lt"/>
        </a:defRPr>
      </a:lvl7pPr>
      <a:lvl8pPr marL="3185220" indent="-212371" algn="l" rtl="0" eaLnBrk="0" fontAlgn="base" hangingPunct="0">
        <a:spcBef>
          <a:spcPct val="20000"/>
        </a:spcBef>
        <a:spcAft>
          <a:spcPct val="0"/>
        </a:spcAft>
        <a:buClr>
          <a:schemeClr val="accent2"/>
        </a:buClr>
        <a:buChar char="–"/>
        <a:defRPr kumimoji="1" sz="1913">
          <a:solidFill>
            <a:schemeClr val="tx1"/>
          </a:solidFill>
          <a:latin typeface="+mn-lt"/>
        </a:defRPr>
      </a:lvl8pPr>
      <a:lvl9pPr marL="3609894" indent="-212371"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49488" rtl="0" eaLnBrk="1" latinLnBrk="0" hangingPunct="1">
        <a:defRPr sz="1688" kern="1200">
          <a:solidFill>
            <a:schemeClr val="tx1"/>
          </a:solidFill>
          <a:latin typeface="+mn-lt"/>
          <a:ea typeface="+mn-ea"/>
          <a:cs typeface="+mn-cs"/>
        </a:defRPr>
      </a:lvl1pPr>
      <a:lvl2pPr marL="424744" algn="l" defTabSz="849488" rtl="0" eaLnBrk="1" latinLnBrk="0" hangingPunct="1">
        <a:defRPr sz="1688" kern="1200">
          <a:solidFill>
            <a:schemeClr val="tx1"/>
          </a:solidFill>
          <a:latin typeface="+mn-lt"/>
          <a:ea typeface="+mn-ea"/>
          <a:cs typeface="+mn-cs"/>
        </a:defRPr>
      </a:lvl2pPr>
      <a:lvl3pPr marL="849488" algn="l" defTabSz="849488" rtl="0" eaLnBrk="1" latinLnBrk="0" hangingPunct="1">
        <a:defRPr sz="1688" kern="1200">
          <a:solidFill>
            <a:schemeClr val="tx1"/>
          </a:solidFill>
          <a:latin typeface="+mn-lt"/>
          <a:ea typeface="+mn-ea"/>
          <a:cs typeface="+mn-cs"/>
        </a:defRPr>
      </a:lvl3pPr>
      <a:lvl4pPr marL="1274229" algn="l" defTabSz="849488" rtl="0" eaLnBrk="1" latinLnBrk="0" hangingPunct="1">
        <a:defRPr sz="1688" kern="1200">
          <a:solidFill>
            <a:schemeClr val="tx1"/>
          </a:solidFill>
          <a:latin typeface="+mn-lt"/>
          <a:ea typeface="+mn-ea"/>
          <a:cs typeface="+mn-cs"/>
        </a:defRPr>
      </a:lvl4pPr>
      <a:lvl5pPr marL="1698917" algn="l" defTabSz="849488" rtl="0" eaLnBrk="1" latinLnBrk="0" hangingPunct="1">
        <a:defRPr sz="1688" kern="1200">
          <a:solidFill>
            <a:schemeClr val="tx1"/>
          </a:solidFill>
          <a:latin typeface="+mn-lt"/>
          <a:ea typeface="+mn-ea"/>
          <a:cs typeface="+mn-cs"/>
        </a:defRPr>
      </a:lvl5pPr>
      <a:lvl6pPr marL="2123576" algn="l" defTabSz="849488" rtl="0" eaLnBrk="1" latinLnBrk="0" hangingPunct="1">
        <a:defRPr sz="1688" kern="1200">
          <a:solidFill>
            <a:schemeClr val="tx1"/>
          </a:solidFill>
          <a:latin typeface="+mn-lt"/>
          <a:ea typeface="+mn-ea"/>
          <a:cs typeface="+mn-cs"/>
        </a:defRPr>
      </a:lvl6pPr>
      <a:lvl7pPr marL="2548252" algn="l" defTabSz="849488" rtl="0" eaLnBrk="1" latinLnBrk="0" hangingPunct="1">
        <a:defRPr sz="1688" kern="1200">
          <a:solidFill>
            <a:schemeClr val="tx1"/>
          </a:solidFill>
          <a:latin typeface="+mn-lt"/>
          <a:ea typeface="+mn-ea"/>
          <a:cs typeface="+mn-cs"/>
        </a:defRPr>
      </a:lvl7pPr>
      <a:lvl8pPr marL="2972923" algn="l" defTabSz="849488" rtl="0" eaLnBrk="1" latinLnBrk="0" hangingPunct="1">
        <a:defRPr sz="1688" kern="1200">
          <a:solidFill>
            <a:schemeClr val="tx1"/>
          </a:solidFill>
          <a:latin typeface="+mn-lt"/>
          <a:ea typeface="+mn-ea"/>
          <a:cs typeface="+mn-cs"/>
        </a:defRPr>
      </a:lvl8pPr>
      <a:lvl9pPr marL="3397605" algn="l" defTabSz="849488" rtl="0" eaLnBrk="1" latinLnBrk="0" hangingPunct="1">
        <a:defRPr sz="1688"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1"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6"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spcBef>
                <a:spcPct val="50000"/>
              </a:spcBef>
              <a:defRPr sz="1181">
                <a:solidFill>
                  <a:schemeClr val="bg2"/>
                </a:solidFill>
                <a:latin typeface="Arial" charset="0"/>
              </a:defRPr>
            </a:lvl1pPr>
          </a:lstStyle>
          <a:p>
            <a:pPr marL="0" marR="0" lvl="0" indent="0" algn="l"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ctr">
              <a:spcBef>
                <a:spcPct val="50000"/>
              </a:spcBef>
              <a:defRPr sz="1181">
                <a:solidFill>
                  <a:schemeClr val="bg2"/>
                </a:solidFill>
                <a:latin typeface="Arial" charset="0"/>
              </a:defRPr>
            </a:lvl1pPr>
          </a:lstStyle>
          <a:p>
            <a:pPr marL="0" marR="0" lvl="0" indent="0" algn="ctr" defTabSz="771571" rtl="0" eaLnBrk="0" fontAlgn="base" latinLnBrk="0" hangingPunct="0">
              <a:lnSpc>
                <a:spcPct val="100000"/>
              </a:lnSpc>
              <a:spcBef>
                <a:spcPct val="50000"/>
              </a:spcBef>
              <a:spcAft>
                <a:spcPct val="0"/>
              </a:spcAft>
              <a:buClrTx/>
              <a:buSzTx/>
              <a:buFontTx/>
              <a:buNone/>
              <a:tabLst/>
              <a:defRPr/>
            </a:pPr>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r">
              <a:spcBef>
                <a:spcPct val="50000"/>
              </a:spcBef>
              <a:defRPr sz="1181">
                <a:solidFill>
                  <a:schemeClr val="bg2"/>
                </a:solidFill>
                <a:latin typeface="Arial" charset="0"/>
              </a:defRPr>
            </a:lvl1pPr>
          </a:lstStyle>
          <a:p>
            <a:pPr marL="0" marR="0" lvl="0" indent="0" algn="r" defTabSz="771571" rtl="0" eaLnBrk="0" fontAlgn="base" latinLnBrk="0" hangingPunct="0">
              <a:lnSpc>
                <a:spcPct val="100000"/>
              </a:lnSpc>
              <a:spcBef>
                <a:spcPct val="50000"/>
              </a:spcBef>
              <a:spcAft>
                <a:spcPct val="0"/>
              </a:spcAft>
              <a:buClrTx/>
              <a:buSzTx/>
              <a:buFontTx/>
              <a:buNone/>
              <a:tabLst/>
              <a:defRPr/>
            </a:pPr>
            <a:fld id="{85043211-76D3-48C1-83A2-8C05B8E577D9}" type="slidenum">
              <a:rPr kumimoji="0" lang="en-US" sz="1181" b="0" i="0" u="none" strike="noStrike" kern="1200" cap="none" spc="0" normalizeH="0" baseline="0" noProof="0" smtClean="0">
                <a:ln>
                  <a:noFill/>
                </a:ln>
                <a:solidFill>
                  <a:srgbClr val="5E574E"/>
                </a:solidFill>
                <a:effectLst/>
                <a:uLnTx/>
                <a:uFillTx/>
                <a:latin typeface="Arial" charset="0"/>
                <a:ea typeface="+mn-ea"/>
                <a:cs typeface="+mn-cs"/>
              </a:rPr>
              <a:pPr marL="0" marR="0" lvl="0" indent="0" algn="r" defTabSz="771571" rtl="0" eaLnBrk="0" fontAlgn="base" latinLnBrk="0" hangingPunct="0">
                <a:lnSpc>
                  <a:spcPct val="100000"/>
                </a:lnSpc>
                <a:spcBef>
                  <a:spcPct val="50000"/>
                </a:spcBef>
                <a:spcAft>
                  <a:spcPct val="0"/>
                </a:spcAft>
                <a:buClrTx/>
                <a:buSzTx/>
                <a:buFontTx/>
                <a:buNone/>
                <a:tabLst/>
                <a:defRPr/>
              </a:pPr>
              <a:t>‹#›</a:t>
            </a:fld>
            <a:endParaRPr kumimoji="0" lang="en-US" sz="1181" b="0" i="0" u="none" strike="noStrike" kern="1200" cap="none" spc="0" normalizeH="0" baseline="0" noProof="0">
              <a:ln>
                <a:noFill/>
              </a:ln>
              <a:solidFill>
                <a:srgbClr val="5E574E"/>
              </a:solidFill>
              <a:effectLst/>
              <a:uLnTx/>
              <a:uFillTx/>
              <a:latin typeface="Arial" charset="0"/>
              <a:ea typeface="+mn-ea"/>
              <a:cs typeface="+mn-cs"/>
            </a:endParaRPr>
          </a:p>
        </p:txBody>
      </p:sp>
      <p:pic>
        <p:nvPicPr>
          <p:cNvPr id="1031" name="Picture 7" descr="paint"/>
          <p:cNvPicPr>
            <a:picLocks noChangeAspect="1" noChangeArrowheads="1"/>
          </p:cNvPicPr>
          <p:nvPr/>
        </p:nvPicPr>
        <p:blipFill>
          <a:blip r:embed="rId16">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677"/>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473994"/>
      </p:ext>
    </p:extLst>
  </p:cSld>
  <p:clrMap bg1="lt1" tx1="dk1" bg2="lt2" tx2="dk2" accent1="accent1" accent2="accent2" accent3="accent3" accent4="accent4" accent5="accent5" accent6="accent6" hlink="hlink" folHlink="folHlink"/>
  <p:sldLayoutIdLst>
    <p:sldLayoutId id="2147488264" r:id="rId1"/>
    <p:sldLayoutId id="2147488265" r:id="rId2"/>
    <p:sldLayoutId id="2147488266" r:id="rId3"/>
    <p:sldLayoutId id="2147488267" r:id="rId4"/>
    <p:sldLayoutId id="2147488268" r:id="rId5"/>
    <p:sldLayoutId id="2147488269" r:id="rId6"/>
    <p:sldLayoutId id="2147488270" r:id="rId7"/>
    <p:sldLayoutId id="2147488271" r:id="rId8"/>
    <p:sldLayoutId id="2147488272" r:id="rId9"/>
    <p:sldLayoutId id="2147488273" r:id="rId10"/>
    <p:sldLayoutId id="2147488274" r:id="rId11"/>
    <p:sldLayoutId id="2147488275" r:id="rId12"/>
    <p:sldLayoutId id="2147488276" r:id="rId13"/>
    <p:sldLayoutId id="2147488277" r:id="rId14"/>
  </p:sldLayoutIdLst>
  <p:hf sldNum="0" hdr="0" ftr="0" dt="0"/>
  <p:txStyles>
    <p:titleStyle>
      <a:lvl1pPr algn="l" rtl="0" eaLnBrk="0" fontAlgn="base" hangingPunct="0">
        <a:spcBef>
          <a:spcPct val="0"/>
        </a:spcBef>
        <a:spcAft>
          <a:spcPct val="0"/>
        </a:spcAft>
        <a:defRPr kumimoji="1" sz="3375">
          <a:solidFill>
            <a:schemeClr val="tx2"/>
          </a:solidFill>
          <a:latin typeface="+mj-lt"/>
          <a:ea typeface="+mj-ea"/>
          <a:cs typeface="+mj-cs"/>
        </a:defRPr>
      </a:lvl1pPr>
      <a:lvl2pPr algn="l" rtl="0" eaLnBrk="0" fontAlgn="base" hangingPunct="0">
        <a:spcBef>
          <a:spcPct val="0"/>
        </a:spcBef>
        <a:spcAft>
          <a:spcPct val="0"/>
        </a:spcAft>
        <a:defRPr kumimoji="1" sz="3375">
          <a:solidFill>
            <a:schemeClr val="tx2"/>
          </a:solidFill>
          <a:latin typeface="Arial Black" pitchFamily="34" charset="0"/>
        </a:defRPr>
      </a:lvl2pPr>
      <a:lvl3pPr algn="l" rtl="0" eaLnBrk="0" fontAlgn="base" hangingPunct="0">
        <a:spcBef>
          <a:spcPct val="0"/>
        </a:spcBef>
        <a:spcAft>
          <a:spcPct val="0"/>
        </a:spcAft>
        <a:defRPr kumimoji="1" sz="3375">
          <a:solidFill>
            <a:schemeClr val="tx2"/>
          </a:solidFill>
          <a:latin typeface="Arial Black" pitchFamily="34" charset="0"/>
        </a:defRPr>
      </a:lvl3pPr>
      <a:lvl4pPr algn="l" rtl="0" eaLnBrk="0" fontAlgn="base" hangingPunct="0">
        <a:spcBef>
          <a:spcPct val="0"/>
        </a:spcBef>
        <a:spcAft>
          <a:spcPct val="0"/>
        </a:spcAft>
        <a:defRPr kumimoji="1" sz="3375">
          <a:solidFill>
            <a:schemeClr val="tx2"/>
          </a:solidFill>
          <a:latin typeface="Arial Black" pitchFamily="34" charset="0"/>
        </a:defRPr>
      </a:lvl4pPr>
      <a:lvl5pPr algn="l" rtl="0" eaLnBrk="0" fontAlgn="base" hangingPunct="0">
        <a:spcBef>
          <a:spcPct val="0"/>
        </a:spcBef>
        <a:spcAft>
          <a:spcPct val="0"/>
        </a:spcAft>
        <a:defRPr kumimoji="1" sz="3375">
          <a:solidFill>
            <a:schemeClr val="tx2"/>
          </a:solidFill>
          <a:latin typeface="Arial Black" pitchFamily="34" charset="0"/>
        </a:defRPr>
      </a:lvl5pPr>
      <a:lvl6pPr marL="381973" algn="l" rtl="0" eaLnBrk="0" fontAlgn="base" hangingPunct="0">
        <a:spcBef>
          <a:spcPct val="0"/>
        </a:spcBef>
        <a:spcAft>
          <a:spcPct val="0"/>
        </a:spcAft>
        <a:defRPr kumimoji="1" sz="3375">
          <a:solidFill>
            <a:schemeClr val="tx2"/>
          </a:solidFill>
          <a:latin typeface="Arial Black" pitchFamily="34" charset="0"/>
        </a:defRPr>
      </a:lvl6pPr>
      <a:lvl7pPr marL="763946" algn="l" rtl="0" eaLnBrk="0" fontAlgn="base" hangingPunct="0">
        <a:spcBef>
          <a:spcPct val="0"/>
        </a:spcBef>
        <a:spcAft>
          <a:spcPct val="0"/>
        </a:spcAft>
        <a:defRPr kumimoji="1" sz="3375">
          <a:solidFill>
            <a:schemeClr val="tx2"/>
          </a:solidFill>
          <a:latin typeface="Arial Black" pitchFamily="34" charset="0"/>
        </a:defRPr>
      </a:lvl7pPr>
      <a:lvl8pPr marL="1145918" algn="l" rtl="0" eaLnBrk="0" fontAlgn="base" hangingPunct="0">
        <a:spcBef>
          <a:spcPct val="0"/>
        </a:spcBef>
        <a:spcAft>
          <a:spcPct val="0"/>
        </a:spcAft>
        <a:defRPr kumimoji="1" sz="3375">
          <a:solidFill>
            <a:schemeClr val="tx2"/>
          </a:solidFill>
          <a:latin typeface="Arial Black" pitchFamily="34" charset="0"/>
        </a:defRPr>
      </a:lvl8pPr>
      <a:lvl9pPr marL="1527840" algn="l" rtl="0" eaLnBrk="0" fontAlgn="base" hangingPunct="0">
        <a:spcBef>
          <a:spcPct val="0"/>
        </a:spcBef>
        <a:spcAft>
          <a:spcPct val="0"/>
        </a:spcAft>
        <a:defRPr kumimoji="1" sz="3375">
          <a:solidFill>
            <a:schemeClr val="tx2"/>
          </a:solidFill>
          <a:latin typeface="Arial Black" pitchFamily="34" charset="0"/>
        </a:defRPr>
      </a:lvl9pPr>
    </p:titleStyle>
    <p:bodyStyle>
      <a:lvl1pPr marL="286480" indent="-286480" algn="l" rtl="0" eaLnBrk="0" fontAlgn="base" hangingPunct="0">
        <a:spcBef>
          <a:spcPct val="20000"/>
        </a:spcBef>
        <a:spcAft>
          <a:spcPct val="0"/>
        </a:spcAft>
        <a:buClr>
          <a:schemeClr val="accent2"/>
        </a:buClr>
        <a:buFont typeface="Monotype Sorts" pitchFamily="2" charset="2"/>
        <a:buChar char="z"/>
        <a:defRPr kumimoji="1" sz="2700">
          <a:solidFill>
            <a:schemeClr val="tx1"/>
          </a:solidFill>
          <a:latin typeface="+mn-lt"/>
          <a:ea typeface="+mn-ea"/>
          <a:cs typeface="+mn-cs"/>
        </a:defRPr>
      </a:lvl1pPr>
      <a:lvl2pPr marL="620547" indent="-238575" algn="l" rtl="0" eaLnBrk="0" fontAlgn="base" hangingPunct="0">
        <a:spcBef>
          <a:spcPct val="20000"/>
        </a:spcBef>
        <a:spcAft>
          <a:spcPct val="0"/>
        </a:spcAft>
        <a:buClr>
          <a:schemeClr val="accent2"/>
        </a:buClr>
        <a:buFont typeface="Monotype Sorts" pitchFamily="2" charset="2"/>
        <a:buChar char="y"/>
        <a:defRPr kumimoji="1" sz="2363">
          <a:solidFill>
            <a:schemeClr val="tx1"/>
          </a:solidFill>
          <a:latin typeface="+mn-lt"/>
        </a:defRPr>
      </a:lvl2pPr>
      <a:lvl3pPr marL="954842" indent="-190986" algn="l" rtl="0" eaLnBrk="0" fontAlgn="base" hangingPunct="0">
        <a:spcBef>
          <a:spcPct val="20000"/>
        </a:spcBef>
        <a:spcAft>
          <a:spcPct val="0"/>
        </a:spcAft>
        <a:buClr>
          <a:schemeClr val="accent2"/>
        </a:buClr>
        <a:buFont typeface="Monotype Sorts" pitchFamily="2" charset="2"/>
        <a:buChar char="x"/>
        <a:defRPr kumimoji="1" sz="2025">
          <a:solidFill>
            <a:schemeClr val="tx1"/>
          </a:solidFill>
          <a:latin typeface="+mn-lt"/>
        </a:defRPr>
      </a:lvl3pPr>
      <a:lvl4pPr marL="1336757" indent="-190986" algn="l" rtl="0" eaLnBrk="0" fontAlgn="base" hangingPunct="0">
        <a:spcBef>
          <a:spcPct val="20000"/>
        </a:spcBef>
        <a:spcAft>
          <a:spcPct val="0"/>
        </a:spcAft>
        <a:buClr>
          <a:schemeClr val="accent2"/>
        </a:buClr>
        <a:buChar char="•"/>
        <a:defRPr kumimoji="1" sz="1688">
          <a:solidFill>
            <a:schemeClr val="tx1"/>
          </a:solidFill>
          <a:latin typeface="+mn-lt"/>
        </a:defRPr>
      </a:lvl4pPr>
      <a:lvl5pPr marL="1718687" indent="-190986" algn="l" rtl="0" eaLnBrk="0" fontAlgn="base" hangingPunct="0">
        <a:spcBef>
          <a:spcPct val="20000"/>
        </a:spcBef>
        <a:spcAft>
          <a:spcPct val="0"/>
        </a:spcAft>
        <a:buClr>
          <a:schemeClr val="accent2"/>
        </a:buClr>
        <a:buChar char="–"/>
        <a:defRPr kumimoji="1" sz="1688">
          <a:solidFill>
            <a:schemeClr val="tx1"/>
          </a:solidFill>
          <a:latin typeface="+mn-lt"/>
        </a:defRPr>
      </a:lvl5pPr>
      <a:lvl6pPr marL="2100618" indent="-190986" algn="l" rtl="0" eaLnBrk="0" fontAlgn="base" hangingPunct="0">
        <a:spcBef>
          <a:spcPct val="20000"/>
        </a:spcBef>
        <a:spcAft>
          <a:spcPct val="0"/>
        </a:spcAft>
        <a:buClr>
          <a:schemeClr val="accent2"/>
        </a:buClr>
        <a:buChar char="–"/>
        <a:defRPr kumimoji="1" sz="1688">
          <a:solidFill>
            <a:schemeClr val="tx1"/>
          </a:solidFill>
          <a:latin typeface="+mn-lt"/>
        </a:defRPr>
      </a:lvl6pPr>
      <a:lvl7pPr marL="2482547" indent="-190986" algn="l" rtl="0" eaLnBrk="0" fontAlgn="base" hangingPunct="0">
        <a:spcBef>
          <a:spcPct val="20000"/>
        </a:spcBef>
        <a:spcAft>
          <a:spcPct val="0"/>
        </a:spcAft>
        <a:buClr>
          <a:schemeClr val="accent2"/>
        </a:buClr>
        <a:buChar char="–"/>
        <a:defRPr kumimoji="1" sz="1688">
          <a:solidFill>
            <a:schemeClr val="tx1"/>
          </a:solidFill>
          <a:latin typeface="+mn-lt"/>
        </a:defRPr>
      </a:lvl7pPr>
      <a:lvl8pPr marL="2864458" indent="-190986" algn="l" rtl="0" eaLnBrk="0" fontAlgn="base" hangingPunct="0">
        <a:spcBef>
          <a:spcPct val="20000"/>
        </a:spcBef>
        <a:spcAft>
          <a:spcPct val="0"/>
        </a:spcAft>
        <a:buClr>
          <a:schemeClr val="accent2"/>
        </a:buClr>
        <a:buChar char="–"/>
        <a:defRPr kumimoji="1" sz="1688">
          <a:solidFill>
            <a:schemeClr val="tx1"/>
          </a:solidFill>
          <a:latin typeface="+mn-lt"/>
        </a:defRPr>
      </a:lvl8pPr>
      <a:lvl9pPr marL="3246369" indent="-190986" algn="l" rtl="0" eaLnBrk="0" fontAlgn="base" hangingPunct="0">
        <a:spcBef>
          <a:spcPct val="20000"/>
        </a:spcBef>
        <a:spcAft>
          <a:spcPct val="0"/>
        </a:spcAft>
        <a:buClr>
          <a:schemeClr val="accent2"/>
        </a:buClr>
        <a:buChar char="–"/>
        <a:defRPr kumimoji="1" sz="1688">
          <a:solidFill>
            <a:schemeClr val="tx1"/>
          </a:solidFill>
          <a:latin typeface="+mn-lt"/>
        </a:defRPr>
      </a:lvl9pPr>
    </p:bodyStyle>
    <p:otherStyle>
      <a:defPPr>
        <a:defRPr lang="en-US"/>
      </a:defPPr>
      <a:lvl1pPr marL="0" algn="l" defTabSz="763946" rtl="0" eaLnBrk="1" latinLnBrk="0" hangingPunct="1">
        <a:defRPr sz="1519" kern="1200">
          <a:solidFill>
            <a:schemeClr val="tx1"/>
          </a:solidFill>
          <a:latin typeface="+mn-lt"/>
          <a:ea typeface="+mn-ea"/>
          <a:cs typeface="+mn-cs"/>
        </a:defRPr>
      </a:lvl1pPr>
      <a:lvl2pPr marL="381973" algn="l" defTabSz="763946" rtl="0" eaLnBrk="1" latinLnBrk="0" hangingPunct="1">
        <a:defRPr sz="1519" kern="1200">
          <a:solidFill>
            <a:schemeClr val="tx1"/>
          </a:solidFill>
          <a:latin typeface="+mn-lt"/>
          <a:ea typeface="+mn-ea"/>
          <a:cs typeface="+mn-cs"/>
        </a:defRPr>
      </a:lvl2pPr>
      <a:lvl3pPr marL="763946" algn="l" defTabSz="763946" rtl="0" eaLnBrk="1" latinLnBrk="0" hangingPunct="1">
        <a:defRPr sz="1519" kern="1200">
          <a:solidFill>
            <a:schemeClr val="tx1"/>
          </a:solidFill>
          <a:latin typeface="+mn-lt"/>
          <a:ea typeface="+mn-ea"/>
          <a:cs typeface="+mn-cs"/>
        </a:defRPr>
      </a:lvl3pPr>
      <a:lvl4pPr marL="1145918" algn="l" defTabSz="763946" rtl="0" eaLnBrk="1" latinLnBrk="0" hangingPunct="1">
        <a:defRPr sz="1519" kern="1200">
          <a:solidFill>
            <a:schemeClr val="tx1"/>
          </a:solidFill>
          <a:latin typeface="+mn-lt"/>
          <a:ea typeface="+mn-ea"/>
          <a:cs typeface="+mn-cs"/>
        </a:defRPr>
      </a:lvl4pPr>
      <a:lvl5pPr marL="1527840" algn="l" defTabSz="763946" rtl="0" eaLnBrk="1" latinLnBrk="0" hangingPunct="1">
        <a:defRPr sz="1519" kern="1200">
          <a:solidFill>
            <a:schemeClr val="tx1"/>
          </a:solidFill>
          <a:latin typeface="+mn-lt"/>
          <a:ea typeface="+mn-ea"/>
          <a:cs typeface="+mn-cs"/>
        </a:defRPr>
      </a:lvl5pPr>
      <a:lvl6pPr marL="1909737" algn="l" defTabSz="763946" rtl="0" eaLnBrk="1" latinLnBrk="0" hangingPunct="1">
        <a:defRPr sz="1519" kern="1200">
          <a:solidFill>
            <a:schemeClr val="tx1"/>
          </a:solidFill>
          <a:latin typeface="+mn-lt"/>
          <a:ea typeface="+mn-ea"/>
          <a:cs typeface="+mn-cs"/>
        </a:defRPr>
      </a:lvl6pPr>
      <a:lvl7pPr marL="2291649" algn="l" defTabSz="763946" rtl="0" eaLnBrk="1" latinLnBrk="0" hangingPunct="1">
        <a:defRPr sz="1519" kern="1200">
          <a:solidFill>
            <a:schemeClr val="tx1"/>
          </a:solidFill>
          <a:latin typeface="+mn-lt"/>
          <a:ea typeface="+mn-ea"/>
          <a:cs typeface="+mn-cs"/>
        </a:defRPr>
      </a:lvl7pPr>
      <a:lvl8pPr marL="2673557" algn="l" defTabSz="763946" rtl="0" eaLnBrk="1" latinLnBrk="0" hangingPunct="1">
        <a:defRPr sz="1519" kern="1200">
          <a:solidFill>
            <a:schemeClr val="tx1"/>
          </a:solidFill>
          <a:latin typeface="+mn-lt"/>
          <a:ea typeface="+mn-ea"/>
          <a:cs typeface="+mn-cs"/>
        </a:defRPr>
      </a:lvl8pPr>
      <a:lvl9pPr marL="3055474" algn="l" defTabSz="763946"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lvl1pPr>
              <a:spcBef>
                <a:spcPct val="50000"/>
              </a:spcBef>
              <a:defRPr sz="1350">
                <a:solidFill>
                  <a:schemeClr val="bg2"/>
                </a:solidFill>
                <a:latin typeface="Arial" pitchFamily="34" charset="0"/>
              </a:defRPr>
            </a:lvl1pPr>
          </a:lstStyle>
          <a:p>
            <a:pPr>
              <a:defRPr/>
            </a:pPr>
            <a:endParaRPr lang="en-US"/>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lvl1pPr algn="ctr">
              <a:spcBef>
                <a:spcPct val="50000"/>
              </a:spcBef>
              <a:defRPr sz="1350">
                <a:solidFill>
                  <a:schemeClr val="bg2"/>
                </a:solidFill>
                <a:latin typeface="Arial" pitchFamily="34" charset="0"/>
              </a:defRPr>
            </a:lvl1pPr>
          </a:lstStyle>
          <a:p>
            <a:pPr>
              <a:defRPr/>
            </a:pPr>
            <a:endParaRPr lang="en-US"/>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73" tIns="36689" rIns="73173" bIns="36689" numCol="1" anchor="b" anchorCtr="0" compatLnSpc="1">
            <a:prstTxWarp prst="textNoShape">
              <a:avLst/>
            </a:prstTxWarp>
          </a:bodyPr>
          <a:lstStyle>
            <a:lvl1pPr algn="r">
              <a:spcBef>
                <a:spcPct val="50000"/>
              </a:spcBef>
              <a:defRPr sz="1350">
                <a:solidFill>
                  <a:schemeClr val="bg2"/>
                </a:solidFill>
                <a:latin typeface="Arial" pitchFamily="34" charset="0"/>
              </a:defRPr>
            </a:lvl1pPr>
          </a:lstStyle>
          <a:p>
            <a:pPr>
              <a:defRPr/>
            </a:pPr>
            <a:fld id="{3B508302-6559-4001-BC56-7B6FA46FF84C}" type="slidenum">
              <a:rPr lang="en-US"/>
              <a:pPr>
                <a:defRPr/>
              </a:pPr>
              <a:t>‹#›</a:t>
            </a:fld>
            <a:endParaRPr lang="en-US"/>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31"/>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415252"/>
      </p:ext>
    </p:extLst>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 id="2147487055" r:id="rId13"/>
    <p:sldLayoutId id="2147487056" r:id="rId14"/>
    <p:sldLayoutId id="2147487057" r:id="rId15"/>
  </p:sldLayoutIdLst>
  <p:txStyles>
    <p:title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598" algn="l" rtl="0" eaLnBrk="0" fontAlgn="base" hangingPunct="0">
        <a:spcBef>
          <a:spcPct val="0"/>
        </a:spcBef>
        <a:spcAft>
          <a:spcPct val="0"/>
        </a:spcAft>
        <a:defRPr kumimoji="1" sz="3713">
          <a:solidFill>
            <a:schemeClr val="tx2"/>
          </a:solidFill>
          <a:latin typeface="Arial Black" pitchFamily="34" charset="0"/>
        </a:defRPr>
      </a:lvl6pPr>
      <a:lvl7pPr marL="823199" algn="l" rtl="0" eaLnBrk="0" fontAlgn="base" hangingPunct="0">
        <a:spcBef>
          <a:spcPct val="0"/>
        </a:spcBef>
        <a:spcAft>
          <a:spcPct val="0"/>
        </a:spcAft>
        <a:defRPr kumimoji="1" sz="3713">
          <a:solidFill>
            <a:schemeClr val="tx2"/>
          </a:solidFill>
          <a:latin typeface="Arial Black" pitchFamily="34" charset="0"/>
        </a:defRPr>
      </a:lvl7pPr>
      <a:lvl8pPr marL="1234961" algn="l" rtl="0" eaLnBrk="0" fontAlgn="base" hangingPunct="0">
        <a:spcBef>
          <a:spcPct val="0"/>
        </a:spcBef>
        <a:spcAft>
          <a:spcPct val="0"/>
        </a:spcAft>
        <a:defRPr kumimoji="1" sz="3713">
          <a:solidFill>
            <a:schemeClr val="tx2"/>
          </a:solidFill>
          <a:latin typeface="Arial Black" pitchFamily="34" charset="0"/>
        </a:defRPr>
      </a:lvl8pPr>
      <a:lvl9pPr marL="1646668" algn="l" rtl="0" eaLnBrk="0" fontAlgn="base" hangingPunct="0">
        <a:spcBef>
          <a:spcPct val="0"/>
        </a:spcBef>
        <a:spcAft>
          <a:spcPct val="0"/>
        </a:spcAft>
        <a:defRPr kumimoji="1" sz="3713">
          <a:solidFill>
            <a:schemeClr val="tx2"/>
          </a:solidFill>
          <a:latin typeface="Arial Black" pitchFamily="34" charset="0"/>
        </a:defRPr>
      </a:lvl9pPr>
    </p:titleStyle>
    <p:bodyStyle>
      <a:lvl1pPr marL="308818" indent="-308818" algn="l" rtl="0" eaLnBrk="0" fontAlgn="base" hangingPunct="0">
        <a:spcBef>
          <a:spcPct val="20000"/>
        </a:spcBef>
        <a:spcAft>
          <a:spcPct val="0"/>
        </a:spcAft>
        <a:buClr>
          <a:schemeClr val="accent2"/>
        </a:buClr>
        <a:buFont typeface="Monotype Sorts" pitchFamily="2" charset="2"/>
        <a:buChar char="z"/>
        <a:defRPr kumimoji="1" sz="3038">
          <a:solidFill>
            <a:schemeClr val="tx1"/>
          </a:solidFill>
          <a:latin typeface="+mn-lt"/>
          <a:ea typeface="+mn-ea"/>
          <a:cs typeface="+mn-cs"/>
        </a:defRPr>
      </a:lvl1pPr>
      <a:lvl2pPr marL="668618" indent="-256669" algn="l" rtl="0" eaLnBrk="0" fontAlgn="base" hangingPunct="0">
        <a:spcBef>
          <a:spcPct val="20000"/>
        </a:spcBef>
        <a:spcAft>
          <a:spcPct val="0"/>
        </a:spcAft>
        <a:buClr>
          <a:schemeClr val="accent2"/>
        </a:buClr>
        <a:buFont typeface="Monotype Sorts" pitchFamily="2" charset="2"/>
        <a:buChar char="y"/>
        <a:defRPr kumimoji="1" sz="2588">
          <a:solidFill>
            <a:schemeClr val="tx1"/>
          </a:solidFill>
          <a:latin typeface="+mn-lt"/>
        </a:defRPr>
      </a:lvl2pPr>
      <a:lvl3pPr marL="1029176" indent="-205799" algn="l" rtl="0" eaLnBrk="0" fontAlgn="base" hangingPunct="0">
        <a:spcBef>
          <a:spcPct val="20000"/>
        </a:spcBef>
        <a:spcAft>
          <a:spcPct val="0"/>
        </a:spcAft>
        <a:buClr>
          <a:schemeClr val="accent2"/>
        </a:buClr>
        <a:buFont typeface="Monotype Sorts" pitchFamily="2" charset="2"/>
        <a:buChar char="x"/>
        <a:defRPr kumimoji="1" sz="2250">
          <a:solidFill>
            <a:schemeClr val="tx1"/>
          </a:solidFill>
          <a:latin typeface="+mn-lt"/>
        </a:defRPr>
      </a:lvl3pPr>
      <a:lvl4pPr marL="1440854" indent="-205799" algn="l" rtl="0" eaLnBrk="0" fontAlgn="base" hangingPunct="0">
        <a:spcBef>
          <a:spcPct val="20000"/>
        </a:spcBef>
        <a:spcAft>
          <a:spcPct val="0"/>
        </a:spcAft>
        <a:buClr>
          <a:schemeClr val="accent2"/>
        </a:buClr>
        <a:buChar char="•"/>
        <a:defRPr kumimoji="1" sz="1913">
          <a:solidFill>
            <a:schemeClr val="tx1"/>
          </a:solidFill>
          <a:latin typeface="+mn-lt"/>
        </a:defRPr>
      </a:lvl4pPr>
      <a:lvl5pPr marL="1852521" indent="-205799" algn="l" rtl="0" eaLnBrk="0" fontAlgn="base" hangingPunct="0">
        <a:spcBef>
          <a:spcPct val="20000"/>
        </a:spcBef>
        <a:spcAft>
          <a:spcPct val="0"/>
        </a:spcAft>
        <a:buClr>
          <a:schemeClr val="accent2"/>
        </a:buClr>
        <a:buChar char="–"/>
        <a:defRPr kumimoji="1" sz="1913">
          <a:solidFill>
            <a:schemeClr val="tx1"/>
          </a:solidFill>
          <a:latin typeface="+mn-lt"/>
        </a:defRPr>
      </a:lvl5pPr>
      <a:lvl6pPr marL="2264257" indent="-205799" algn="l" rtl="0" eaLnBrk="0" fontAlgn="base" hangingPunct="0">
        <a:spcBef>
          <a:spcPct val="20000"/>
        </a:spcBef>
        <a:spcAft>
          <a:spcPct val="0"/>
        </a:spcAft>
        <a:buClr>
          <a:schemeClr val="accent2"/>
        </a:buClr>
        <a:buChar char="–"/>
        <a:defRPr kumimoji="1" sz="1913">
          <a:solidFill>
            <a:schemeClr val="tx1"/>
          </a:solidFill>
          <a:latin typeface="+mn-lt"/>
        </a:defRPr>
      </a:lvl6pPr>
      <a:lvl7pPr marL="2675945" indent="-205799" algn="l" rtl="0" eaLnBrk="0" fontAlgn="base" hangingPunct="0">
        <a:spcBef>
          <a:spcPct val="20000"/>
        </a:spcBef>
        <a:spcAft>
          <a:spcPct val="0"/>
        </a:spcAft>
        <a:buClr>
          <a:schemeClr val="accent2"/>
        </a:buClr>
        <a:buChar char="–"/>
        <a:defRPr kumimoji="1" sz="1913">
          <a:solidFill>
            <a:schemeClr val="tx1"/>
          </a:solidFill>
          <a:latin typeface="+mn-lt"/>
        </a:defRPr>
      </a:lvl7pPr>
      <a:lvl8pPr marL="3087584" indent="-205799" algn="l" rtl="0" eaLnBrk="0" fontAlgn="base" hangingPunct="0">
        <a:spcBef>
          <a:spcPct val="20000"/>
        </a:spcBef>
        <a:spcAft>
          <a:spcPct val="0"/>
        </a:spcAft>
        <a:buClr>
          <a:schemeClr val="accent2"/>
        </a:buClr>
        <a:buChar char="–"/>
        <a:defRPr kumimoji="1" sz="1913">
          <a:solidFill>
            <a:schemeClr val="tx1"/>
          </a:solidFill>
          <a:latin typeface="+mn-lt"/>
        </a:defRPr>
      </a:lvl8pPr>
      <a:lvl9pPr marL="3499184" indent="-205799"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23199" rtl="0" eaLnBrk="1" latinLnBrk="0" hangingPunct="1">
        <a:defRPr sz="1688" kern="1200">
          <a:solidFill>
            <a:schemeClr val="tx1"/>
          </a:solidFill>
          <a:latin typeface="+mn-lt"/>
          <a:ea typeface="+mn-ea"/>
          <a:cs typeface="+mn-cs"/>
        </a:defRPr>
      </a:lvl1pPr>
      <a:lvl2pPr marL="411598" algn="l" defTabSz="823199" rtl="0" eaLnBrk="1" latinLnBrk="0" hangingPunct="1">
        <a:defRPr sz="1688" kern="1200">
          <a:solidFill>
            <a:schemeClr val="tx1"/>
          </a:solidFill>
          <a:latin typeface="+mn-lt"/>
          <a:ea typeface="+mn-ea"/>
          <a:cs typeface="+mn-cs"/>
        </a:defRPr>
      </a:lvl2pPr>
      <a:lvl3pPr marL="823199" algn="l" defTabSz="823199" rtl="0" eaLnBrk="1" latinLnBrk="0" hangingPunct="1">
        <a:defRPr sz="1688" kern="1200">
          <a:solidFill>
            <a:schemeClr val="tx1"/>
          </a:solidFill>
          <a:latin typeface="+mn-lt"/>
          <a:ea typeface="+mn-ea"/>
          <a:cs typeface="+mn-cs"/>
        </a:defRPr>
      </a:lvl3pPr>
      <a:lvl4pPr marL="1234961" algn="l" defTabSz="823199" rtl="0" eaLnBrk="1" latinLnBrk="0" hangingPunct="1">
        <a:defRPr sz="1688" kern="1200">
          <a:solidFill>
            <a:schemeClr val="tx1"/>
          </a:solidFill>
          <a:latin typeface="+mn-lt"/>
          <a:ea typeface="+mn-ea"/>
          <a:cs typeface="+mn-cs"/>
        </a:defRPr>
      </a:lvl4pPr>
      <a:lvl5pPr marL="1646668" algn="l" defTabSz="823199" rtl="0" eaLnBrk="1" latinLnBrk="0" hangingPunct="1">
        <a:defRPr sz="1688" kern="1200">
          <a:solidFill>
            <a:schemeClr val="tx1"/>
          </a:solidFill>
          <a:latin typeface="+mn-lt"/>
          <a:ea typeface="+mn-ea"/>
          <a:cs typeface="+mn-cs"/>
        </a:defRPr>
      </a:lvl5pPr>
      <a:lvl6pPr marL="2058337" algn="l" defTabSz="823199" rtl="0" eaLnBrk="1" latinLnBrk="0" hangingPunct="1">
        <a:defRPr sz="1688" kern="1200">
          <a:solidFill>
            <a:schemeClr val="tx1"/>
          </a:solidFill>
          <a:latin typeface="+mn-lt"/>
          <a:ea typeface="+mn-ea"/>
          <a:cs typeface="+mn-cs"/>
        </a:defRPr>
      </a:lvl6pPr>
      <a:lvl7pPr marL="2470017" algn="l" defTabSz="823199" rtl="0" eaLnBrk="1" latinLnBrk="0" hangingPunct="1">
        <a:defRPr sz="1688" kern="1200">
          <a:solidFill>
            <a:schemeClr val="tx1"/>
          </a:solidFill>
          <a:latin typeface="+mn-lt"/>
          <a:ea typeface="+mn-ea"/>
          <a:cs typeface="+mn-cs"/>
        </a:defRPr>
      </a:lvl7pPr>
      <a:lvl8pPr marL="2881697" algn="l" defTabSz="823199" rtl="0" eaLnBrk="1" latinLnBrk="0" hangingPunct="1">
        <a:defRPr sz="1688" kern="1200">
          <a:solidFill>
            <a:schemeClr val="tx1"/>
          </a:solidFill>
          <a:latin typeface="+mn-lt"/>
          <a:ea typeface="+mn-ea"/>
          <a:cs typeface="+mn-cs"/>
        </a:defRPr>
      </a:lvl8pPr>
      <a:lvl9pPr marL="3293360" algn="l" defTabSz="823199"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14350" y="1885968"/>
            <a:ext cx="9201150" cy="417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857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spcBef>
                <a:spcPct val="50000"/>
              </a:spcBef>
              <a:defRPr sz="1350">
                <a:solidFill>
                  <a:schemeClr val="bg2"/>
                </a:solidFill>
                <a:latin typeface="Arial" pitchFamily="34" charset="0"/>
              </a:defRPr>
            </a:lvl1pPr>
          </a:lstStyle>
          <a:p>
            <a:pPr>
              <a:defRPr/>
            </a:pPr>
            <a:endParaRPr lang="en-US">
              <a:solidFill>
                <a:srgbClr val="5E574E"/>
              </a:solidFill>
            </a:endParaRPr>
          </a:p>
        </p:txBody>
      </p:sp>
      <p:sp>
        <p:nvSpPr>
          <p:cNvPr id="3077" name="Rectangle 5"/>
          <p:cNvSpPr>
            <a:spLocks noGrp="1" noChangeArrowheads="1"/>
          </p:cNvSpPr>
          <p:nvPr>
            <p:ph type="ftr" sz="quarter" idx="3"/>
          </p:nvPr>
        </p:nvSpPr>
        <p:spPr bwMode="auto">
          <a:xfrm>
            <a:off x="3514725" y="6229351"/>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ctr">
              <a:spcBef>
                <a:spcPct val="50000"/>
              </a:spcBef>
              <a:defRPr sz="1350">
                <a:solidFill>
                  <a:schemeClr val="bg2"/>
                </a:solidFill>
                <a:latin typeface="Arial" pitchFamily="34" charset="0"/>
              </a:defRPr>
            </a:lvl1pPr>
          </a:lstStyle>
          <a:p>
            <a:pPr>
              <a:defRPr/>
            </a:pPr>
            <a:endParaRPr lang="en-US">
              <a:solidFill>
                <a:srgbClr val="5E574E"/>
              </a:solidFill>
            </a:endParaRPr>
          </a:p>
        </p:txBody>
      </p:sp>
      <p:sp>
        <p:nvSpPr>
          <p:cNvPr id="3078" name="Rectangle 6"/>
          <p:cNvSpPr>
            <a:spLocks noGrp="1" noChangeArrowheads="1"/>
          </p:cNvSpPr>
          <p:nvPr>
            <p:ph type="sldNum" sz="quarter" idx="4"/>
          </p:nvPr>
        </p:nvSpPr>
        <p:spPr bwMode="auto">
          <a:xfrm>
            <a:off x="7572375" y="6229351"/>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r">
              <a:spcBef>
                <a:spcPct val="50000"/>
              </a:spcBef>
              <a:defRPr sz="1350">
                <a:solidFill>
                  <a:schemeClr val="bg2"/>
                </a:solidFill>
                <a:latin typeface="Arial" pitchFamily="34" charset="0"/>
              </a:defRPr>
            </a:lvl1pPr>
          </a:lstStyle>
          <a:p>
            <a:pPr>
              <a:defRPr/>
            </a:pPr>
            <a:fld id="{3B508302-6559-4001-BC56-7B6FA46FF84C}"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5821"/>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641793"/>
      </p:ext>
    </p:extLst>
  </p:cSld>
  <p:clrMap bg1="lt1" tx1="dk1" bg2="lt2" tx2="dk2" accent1="accent1" accent2="accent2" accent3="accent3" accent4="accent4" accent5="accent5" accent6="accent6" hlink="hlink" folHlink="folHlink"/>
  <p:sldLayoutIdLst>
    <p:sldLayoutId id="2147487059" r:id="rId1"/>
    <p:sldLayoutId id="2147487060" r:id="rId2"/>
    <p:sldLayoutId id="2147487061" r:id="rId3"/>
    <p:sldLayoutId id="2147487062" r:id="rId4"/>
    <p:sldLayoutId id="2147487063" r:id="rId5"/>
    <p:sldLayoutId id="2147487064" r:id="rId6"/>
    <p:sldLayoutId id="2147487065" r:id="rId7"/>
    <p:sldLayoutId id="2147487066" r:id="rId8"/>
    <p:sldLayoutId id="2147487067" r:id="rId9"/>
    <p:sldLayoutId id="2147487068" r:id="rId10"/>
    <p:sldLayoutId id="2147487069" r:id="rId11"/>
    <p:sldLayoutId id="2147487070" r:id="rId12"/>
    <p:sldLayoutId id="2147487071" r:id="rId13"/>
    <p:sldLayoutId id="2147487072" r:id="rId14"/>
    <p:sldLayoutId id="2147487073" r:id="rId15"/>
  </p:sldLayoutIdLst>
  <p:txStyles>
    <p:title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p:titleStyle>
    <p:bodyStyle>
      <a:lvl1pPr marL="308917" indent="-308917" algn="l" rtl="0" eaLnBrk="0" fontAlgn="base" hangingPunct="0">
        <a:spcBef>
          <a:spcPct val="20000"/>
        </a:spcBef>
        <a:spcAft>
          <a:spcPct val="0"/>
        </a:spcAft>
        <a:buClr>
          <a:schemeClr val="accent2"/>
        </a:buClr>
        <a:buFont typeface="Monotype Sorts" pitchFamily="2" charset="2"/>
        <a:buChar char="z"/>
        <a:defRPr kumimoji="1" sz="3038">
          <a:solidFill>
            <a:schemeClr val="tx1"/>
          </a:solidFill>
          <a:latin typeface="+mn-lt"/>
          <a:ea typeface="+mn-ea"/>
          <a:cs typeface="+mn-cs"/>
        </a:defRPr>
      </a:lvl1pPr>
      <a:lvl2pPr marL="668832" indent="-256750" algn="l" rtl="0" eaLnBrk="0" fontAlgn="base" hangingPunct="0">
        <a:spcBef>
          <a:spcPct val="20000"/>
        </a:spcBef>
        <a:spcAft>
          <a:spcPct val="0"/>
        </a:spcAft>
        <a:buClr>
          <a:schemeClr val="accent2"/>
        </a:buClr>
        <a:buFont typeface="Monotype Sorts" pitchFamily="2" charset="2"/>
        <a:buChar char="y"/>
        <a:defRPr kumimoji="1" sz="2588">
          <a:solidFill>
            <a:schemeClr val="tx1"/>
          </a:solidFill>
          <a:latin typeface="+mn-lt"/>
        </a:defRPr>
      </a:lvl2pPr>
      <a:lvl3pPr marL="1029507" indent="-205866" algn="l" rtl="0" eaLnBrk="0" fontAlgn="base" hangingPunct="0">
        <a:spcBef>
          <a:spcPct val="20000"/>
        </a:spcBef>
        <a:spcAft>
          <a:spcPct val="0"/>
        </a:spcAft>
        <a:buClr>
          <a:schemeClr val="accent2"/>
        </a:buClr>
        <a:buFont typeface="Monotype Sorts" pitchFamily="2" charset="2"/>
        <a:buChar char="x"/>
        <a:defRPr kumimoji="1" sz="2250">
          <a:solidFill>
            <a:schemeClr val="tx1"/>
          </a:solidFill>
          <a:latin typeface="+mn-lt"/>
        </a:defRPr>
      </a:lvl3pPr>
      <a:lvl4pPr marL="1441315" indent="-205866" algn="l" rtl="0" eaLnBrk="0" fontAlgn="base" hangingPunct="0">
        <a:spcBef>
          <a:spcPct val="20000"/>
        </a:spcBef>
        <a:spcAft>
          <a:spcPct val="0"/>
        </a:spcAft>
        <a:buClr>
          <a:schemeClr val="accent2"/>
        </a:buClr>
        <a:buChar char="•"/>
        <a:defRPr kumimoji="1" sz="1913">
          <a:solidFill>
            <a:schemeClr val="tx1"/>
          </a:solidFill>
          <a:latin typeface="+mn-lt"/>
        </a:defRPr>
      </a:lvl4pPr>
      <a:lvl5pPr marL="1853115" indent="-205866" algn="l" rtl="0" eaLnBrk="0" fontAlgn="base" hangingPunct="0">
        <a:spcBef>
          <a:spcPct val="20000"/>
        </a:spcBef>
        <a:spcAft>
          <a:spcPct val="0"/>
        </a:spcAft>
        <a:buClr>
          <a:schemeClr val="accent2"/>
        </a:buClr>
        <a:buChar char="–"/>
        <a:defRPr kumimoji="1" sz="1913">
          <a:solidFill>
            <a:schemeClr val="tx1"/>
          </a:solidFill>
          <a:latin typeface="+mn-lt"/>
        </a:defRPr>
      </a:lvl5pPr>
      <a:lvl6pPr marL="2264977" indent="-205866" algn="l" rtl="0" eaLnBrk="0" fontAlgn="base" hangingPunct="0">
        <a:spcBef>
          <a:spcPct val="20000"/>
        </a:spcBef>
        <a:spcAft>
          <a:spcPct val="0"/>
        </a:spcAft>
        <a:buClr>
          <a:schemeClr val="accent2"/>
        </a:buClr>
        <a:buChar char="–"/>
        <a:defRPr kumimoji="1" sz="1913">
          <a:solidFill>
            <a:schemeClr val="tx1"/>
          </a:solidFill>
          <a:latin typeface="+mn-lt"/>
        </a:defRPr>
      </a:lvl6pPr>
      <a:lvl7pPr marL="2676800" indent="-205866" algn="l" rtl="0" eaLnBrk="0" fontAlgn="base" hangingPunct="0">
        <a:spcBef>
          <a:spcPct val="20000"/>
        </a:spcBef>
        <a:spcAft>
          <a:spcPct val="0"/>
        </a:spcAft>
        <a:buClr>
          <a:schemeClr val="accent2"/>
        </a:buClr>
        <a:buChar char="–"/>
        <a:defRPr kumimoji="1" sz="1913">
          <a:solidFill>
            <a:schemeClr val="tx1"/>
          </a:solidFill>
          <a:latin typeface="+mn-lt"/>
        </a:defRPr>
      </a:lvl7pPr>
      <a:lvl8pPr marL="3088574" indent="-205866" algn="l" rtl="0" eaLnBrk="0" fontAlgn="base" hangingPunct="0">
        <a:spcBef>
          <a:spcPct val="20000"/>
        </a:spcBef>
        <a:spcAft>
          <a:spcPct val="0"/>
        </a:spcAft>
        <a:buClr>
          <a:schemeClr val="accent2"/>
        </a:buClr>
        <a:buChar char="–"/>
        <a:defRPr kumimoji="1" sz="1913">
          <a:solidFill>
            <a:schemeClr val="tx1"/>
          </a:solidFill>
          <a:latin typeface="+mn-lt"/>
        </a:defRPr>
      </a:lvl8pPr>
      <a:lvl9pPr marL="3500309" indent="-205866"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23469" rtl="0" eaLnBrk="1" latinLnBrk="0" hangingPunct="1">
        <a:defRPr sz="1688" kern="1200">
          <a:solidFill>
            <a:schemeClr val="tx1"/>
          </a:solidFill>
          <a:latin typeface="+mn-lt"/>
          <a:ea typeface="+mn-ea"/>
          <a:cs typeface="+mn-cs"/>
        </a:defRPr>
      </a:lvl1pPr>
      <a:lvl2pPr marL="411733" algn="l" defTabSz="823469" rtl="0" eaLnBrk="1" latinLnBrk="0" hangingPunct="1">
        <a:defRPr sz="1688" kern="1200">
          <a:solidFill>
            <a:schemeClr val="tx1"/>
          </a:solidFill>
          <a:latin typeface="+mn-lt"/>
          <a:ea typeface="+mn-ea"/>
          <a:cs typeface="+mn-cs"/>
        </a:defRPr>
      </a:lvl2pPr>
      <a:lvl3pPr marL="823469" algn="l" defTabSz="823469" rtl="0" eaLnBrk="1" latinLnBrk="0" hangingPunct="1">
        <a:defRPr sz="1688" kern="1200">
          <a:solidFill>
            <a:schemeClr val="tx1"/>
          </a:solidFill>
          <a:latin typeface="+mn-lt"/>
          <a:ea typeface="+mn-ea"/>
          <a:cs typeface="+mn-cs"/>
        </a:defRPr>
      </a:lvl3pPr>
      <a:lvl4pPr marL="1235357" algn="l" defTabSz="823469" rtl="0" eaLnBrk="1" latinLnBrk="0" hangingPunct="1">
        <a:defRPr sz="1688" kern="1200">
          <a:solidFill>
            <a:schemeClr val="tx1"/>
          </a:solidFill>
          <a:latin typeface="+mn-lt"/>
          <a:ea typeface="+mn-ea"/>
          <a:cs typeface="+mn-cs"/>
        </a:defRPr>
      </a:lvl4pPr>
      <a:lvl5pPr marL="1647197" algn="l" defTabSz="823469" rtl="0" eaLnBrk="1" latinLnBrk="0" hangingPunct="1">
        <a:defRPr sz="1688" kern="1200">
          <a:solidFill>
            <a:schemeClr val="tx1"/>
          </a:solidFill>
          <a:latin typeface="+mn-lt"/>
          <a:ea typeface="+mn-ea"/>
          <a:cs typeface="+mn-cs"/>
        </a:defRPr>
      </a:lvl5pPr>
      <a:lvl6pPr marL="2058998" algn="l" defTabSz="823469" rtl="0" eaLnBrk="1" latinLnBrk="0" hangingPunct="1">
        <a:defRPr sz="1688" kern="1200">
          <a:solidFill>
            <a:schemeClr val="tx1"/>
          </a:solidFill>
          <a:latin typeface="+mn-lt"/>
          <a:ea typeface="+mn-ea"/>
          <a:cs typeface="+mn-cs"/>
        </a:defRPr>
      </a:lvl6pPr>
      <a:lvl7pPr marL="2470807" algn="l" defTabSz="823469" rtl="0" eaLnBrk="1" latinLnBrk="0" hangingPunct="1">
        <a:defRPr sz="1688" kern="1200">
          <a:solidFill>
            <a:schemeClr val="tx1"/>
          </a:solidFill>
          <a:latin typeface="+mn-lt"/>
          <a:ea typeface="+mn-ea"/>
          <a:cs typeface="+mn-cs"/>
        </a:defRPr>
      </a:lvl7pPr>
      <a:lvl8pPr marL="2882619" algn="l" defTabSz="823469" rtl="0" eaLnBrk="1" latinLnBrk="0" hangingPunct="1">
        <a:defRPr sz="1688" kern="1200">
          <a:solidFill>
            <a:schemeClr val="tx1"/>
          </a:solidFill>
          <a:latin typeface="+mn-lt"/>
          <a:ea typeface="+mn-ea"/>
          <a:cs typeface="+mn-cs"/>
        </a:defRPr>
      </a:lvl8pPr>
      <a:lvl9pPr marL="3294413" algn="l" defTabSz="823469" rtl="0" eaLnBrk="1" latinLnBrk="0" hangingPunct="1">
        <a:defRPr sz="16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365A66-3AD6-4735-8E19-9891F0EC1567}"/>
              </a:ext>
            </a:extLst>
          </p:cNvPr>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6266AC2-BFAE-45C2-ADF5-C044FC9C57A7}"/>
              </a:ext>
            </a:extLst>
          </p:cNvPr>
          <p:cNvSpPr>
            <a:spLocks noGrp="1" noChangeArrowheads="1"/>
          </p:cNvSpPr>
          <p:nvPr>
            <p:ph type="body" idx="1"/>
          </p:nvPr>
        </p:nvSpPr>
        <p:spPr bwMode="auto">
          <a:xfrm>
            <a:off x="514350" y="1885950"/>
            <a:ext cx="92011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936845B-57D7-4324-9272-003D092A93AC}"/>
              </a:ext>
            </a:extLst>
          </p:cNvPr>
          <p:cNvSpPr>
            <a:spLocks noGrp="1" noChangeArrowheads="1"/>
          </p:cNvSpPr>
          <p:nvPr>
            <p:ph type="dt" sz="half" idx="2"/>
          </p:nvPr>
        </p:nvSpPr>
        <p:spPr bwMode="auto">
          <a:xfrm>
            <a:off x="4857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spcBef>
                <a:spcPct val="50000"/>
              </a:spcBef>
              <a:defRPr sz="1350">
                <a:solidFill>
                  <a:srgbClr val="5E574E"/>
                </a:solidFill>
                <a:latin typeface="Arial" pitchFamily="34" charset="0"/>
              </a:defRPr>
            </a:lvl1pPr>
          </a:lstStyle>
          <a:p>
            <a:pPr>
              <a:defRPr/>
            </a:pPr>
            <a:endParaRPr lang="en-US"/>
          </a:p>
        </p:txBody>
      </p:sp>
      <p:sp>
        <p:nvSpPr>
          <p:cNvPr id="3077" name="Rectangle 5">
            <a:extLst>
              <a:ext uri="{FF2B5EF4-FFF2-40B4-BE49-F238E27FC236}">
                <a16:creationId xmlns:a16="http://schemas.microsoft.com/office/drawing/2014/main" id="{679323FD-EDC8-43F4-96B3-B0ED0ED8A57A}"/>
              </a:ext>
            </a:extLst>
          </p:cNvPr>
          <p:cNvSpPr>
            <a:spLocks noGrp="1" noChangeArrowheads="1"/>
          </p:cNvSpPr>
          <p:nvPr>
            <p:ph type="ftr" sz="quarter" idx="3"/>
          </p:nvPr>
        </p:nvSpPr>
        <p:spPr bwMode="auto">
          <a:xfrm>
            <a:off x="3514725" y="622935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ctr">
              <a:spcBef>
                <a:spcPct val="50000"/>
              </a:spcBef>
              <a:defRPr sz="1350">
                <a:solidFill>
                  <a:srgbClr val="5E574E"/>
                </a:solidFill>
                <a:latin typeface="Arial" pitchFamily="34" charset="0"/>
              </a:defRPr>
            </a:lvl1pPr>
          </a:lstStyle>
          <a:p>
            <a:pPr>
              <a:defRPr/>
            </a:pPr>
            <a:endParaRPr lang="en-US"/>
          </a:p>
        </p:txBody>
      </p:sp>
      <p:sp>
        <p:nvSpPr>
          <p:cNvPr id="3078" name="Rectangle 6">
            <a:extLst>
              <a:ext uri="{FF2B5EF4-FFF2-40B4-BE49-F238E27FC236}">
                <a16:creationId xmlns:a16="http://schemas.microsoft.com/office/drawing/2014/main" id="{350AEED3-4064-4946-9BCF-96B5C8E3403D}"/>
              </a:ext>
            </a:extLst>
          </p:cNvPr>
          <p:cNvSpPr>
            <a:spLocks noGrp="1" noChangeArrowheads="1"/>
          </p:cNvSpPr>
          <p:nvPr>
            <p:ph type="sldNum" sz="quarter" idx="4"/>
          </p:nvPr>
        </p:nvSpPr>
        <p:spPr bwMode="auto">
          <a:xfrm>
            <a:off x="75723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bodyPr>
          <a:lstStyle>
            <a:lvl1pPr algn="r">
              <a:spcBef>
                <a:spcPct val="50000"/>
              </a:spcBef>
              <a:defRPr sz="1350">
                <a:solidFill>
                  <a:srgbClr val="5E574E"/>
                </a:solidFill>
                <a:latin typeface="Arial" pitchFamily="34" charset="0"/>
              </a:defRPr>
            </a:lvl1pPr>
          </a:lstStyle>
          <a:p>
            <a:pPr>
              <a:defRPr/>
            </a:pPr>
            <a:fld id="{E221AD80-7074-489B-9214-6E1926E51A55}" type="slidenum">
              <a:rPr lang="en-US"/>
              <a:pPr>
                <a:defRPr/>
              </a:pPr>
              <a:t>‹#›</a:t>
            </a:fld>
            <a:endParaRPr lang="en-US"/>
          </a:p>
        </p:txBody>
      </p:sp>
      <p:pic>
        <p:nvPicPr>
          <p:cNvPr id="3079" name="Picture 7" descr="paint">
            <a:extLst>
              <a:ext uri="{FF2B5EF4-FFF2-40B4-BE49-F238E27FC236}">
                <a16:creationId xmlns:a16="http://schemas.microsoft.com/office/drawing/2014/main" id="{2847DE29-F315-4AC1-9B1A-B214554FE343}"/>
              </a:ext>
            </a:extLst>
          </p:cNvPr>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4450"/>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690723"/>
      </p:ext>
    </p:extLst>
  </p:cSld>
  <p:clrMap bg1="lt1" tx1="dk1" bg2="lt2" tx2="dk2" accent1="accent1" accent2="accent2" accent3="accent3" accent4="accent4" accent5="accent5" accent6="accent6" hlink="hlink" folHlink="folHlink"/>
  <p:sldLayoutIdLst>
    <p:sldLayoutId id="2147487625" r:id="rId1"/>
    <p:sldLayoutId id="2147487626" r:id="rId2"/>
    <p:sldLayoutId id="2147487627" r:id="rId3"/>
    <p:sldLayoutId id="2147487628" r:id="rId4"/>
    <p:sldLayoutId id="2147487629" r:id="rId5"/>
    <p:sldLayoutId id="2147487630" r:id="rId6"/>
    <p:sldLayoutId id="2147487631" r:id="rId7"/>
    <p:sldLayoutId id="2147487632" r:id="rId8"/>
    <p:sldLayoutId id="2147487633" r:id="rId9"/>
    <p:sldLayoutId id="2147487634" r:id="rId10"/>
    <p:sldLayoutId id="2147487635" r:id="rId11"/>
    <p:sldLayoutId id="2147487636" r:id="rId12"/>
    <p:sldLayoutId id="2147487637" r:id="rId13"/>
    <p:sldLayoutId id="2147487638" r:id="rId14"/>
    <p:sldLayoutId id="2147487639" r:id="rId15"/>
  </p:sldLayoutIdLst>
  <p:txStyles>
    <p:title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p:titleStyle>
    <p:bodyStyle>
      <a:lvl1pPr marL="317500" indent="-317500" algn="l" rtl="0" eaLnBrk="0" fontAlgn="base" hangingPunct="0">
        <a:spcBef>
          <a:spcPct val="20000"/>
        </a:spcBef>
        <a:spcAft>
          <a:spcPct val="0"/>
        </a:spcAft>
        <a:buClr>
          <a:schemeClr val="accent2"/>
        </a:buClr>
        <a:buFont typeface="Monotype Sorts" pitchFamily="2" charset="2"/>
        <a:buChar char="z"/>
        <a:defRPr kumimoji="1" sz="3000">
          <a:solidFill>
            <a:schemeClr val="tx1"/>
          </a:solidFill>
          <a:latin typeface="+mn-lt"/>
          <a:ea typeface="+mn-ea"/>
          <a:cs typeface="+mn-cs"/>
        </a:defRPr>
      </a:lvl1pPr>
      <a:lvl2pPr marL="688975" indent="-265113" algn="l" rtl="0" eaLnBrk="0" fontAlgn="base" hangingPunct="0">
        <a:spcBef>
          <a:spcPct val="20000"/>
        </a:spcBef>
        <a:spcAft>
          <a:spcPct val="0"/>
        </a:spcAft>
        <a:buClr>
          <a:schemeClr val="accent2"/>
        </a:buClr>
        <a:buFont typeface="Monotype Sorts" pitchFamily="2" charset="2"/>
        <a:buChar char="y"/>
        <a:defRPr kumimoji="1" sz="2500">
          <a:solidFill>
            <a:schemeClr val="tx1"/>
          </a:solidFill>
          <a:latin typeface="+mn-lt"/>
        </a:defRPr>
      </a:lvl2pPr>
      <a:lvl3pPr marL="1060450" indent="-211138" algn="l" rtl="0" eaLnBrk="0" fontAlgn="base" hangingPunct="0">
        <a:spcBef>
          <a:spcPct val="20000"/>
        </a:spcBef>
        <a:spcAft>
          <a:spcPct val="0"/>
        </a:spcAft>
        <a:buClr>
          <a:schemeClr val="accent2"/>
        </a:buClr>
        <a:buFont typeface="Monotype Sorts" pitchFamily="2" charset="2"/>
        <a:buChar char="x"/>
        <a:defRPr kumimoji="1" sz="2200">
          <a:solidFill>
            <a:schemeClr val="tx1"/>
          </a:solidFill>
          <a:latin typeface="+mn-lt"/>
        </a:defRPr>
      </a:lvl3pPr>
      <a:lvl4pPr marL="1485900" indent="-211138" algn="l" rtl="0" eaLnBrk="0" fontAlgn="base" hangingPunct="0">
        <a:spcBef>
          <a:spcPct val="20000"/>
        </a:spcBef>
        <a:spcAft>
          <a:spcPct val="0"/>
        </a:spcAft>
        <a:buClr>
          <a:schemeClr val="accent2"/>
        </a:buClr>
        <a:buChar char="•"/>
        <a:defRPr kumimoji="1" sz="1900">
          <a:solidFill>
            <a:schemeClr val="tx1"/>
          </a:solidFill>
          <a:latin typeface="+mn-lt"/>
        </a:defRPr>
      </a:lvl4pPr>
      <a:lvl5pPr marL="1909763" indent="-211138" algn="l" rtl="0" eaLnBrk="0" fontAlgn="base" hangingPunct="0">
        <a:spcBef>
          <a:spcPct val="20000"/>
        </a:spcBef>
        <a:spcAft>
          <a:spcPct val="0"/>
        </a:spcAft>
        <a:buClr>
          <a:schemeClr val="accent2"/>
        </a:buClr>
        <a:buChar char="–"/>
        <a:defRPr kumimoji="1" sz="1900">
          <a:solidFill>
            <a:schemeClr val="tx1"/>
          </a:solidFill>
          <a:latin typeface="+mn-lt"/>
        </a:defRPr>
      </a:lvl5pPr>
      <a:lvl6pPr marL="2335843" indent="-212371" algn="l" rtl="0" eaLnBrk="0" fontAlgn="base" hangingPunct="0">
        <a:spcBef>
          <a:spcPct val="20000"/>
        </a:spcBef>
        <a:spcAft>
          <a:spcPct val="0"/>
        </a:spcAft>
        <a:buClr>
          <a:schemeClr val="accent2"/>
        </a:buClr>
        <a:buChar char="–"/>
        <a:defRPr kumimoji="1" sz="1913">
          <a:solidFill>
            <a:schemeClr val="tx1"/>
          </a:solidFill>
          <a:latin typeface="+mn-lt"/>
        </a:defRPr>
      </a:lvl6pPr>
      <a:lvl7pPr marL="2760537" indent="-212371" algn="l" rtl="0" eaLnBrk="0" fontAlgn="base" hangingPunct="0">
        <a:spcBef>
          <a:spcPct val="20000"/>
        </a:spcBef>
        <a:spcAft>
          <a:spcPct val="0"/>
        </a:spcAft>
        <a:buClr>
          <a:schemeClr val="accent2"/>
        </a:buClr>
        <a:buChar char="–"/>
        <a:defRPr kumimoji="1" sz="1913">
          <a:solidFill>
            <a:schemeClr val="tx1"/>
          </a:solidFill>
          <a:latin typeface="+mn-lt"/>
        </a:defRPr>
      </a:lvl7pPr>
      <a:lvl8pPr marL="3185220" indent="-212371" algn="l" rtl="0" eaLnBrk="0" fontAlgn="base" hangingPunct="0">
        <a:spcBef>
          <a:spcPct val="20000"/>
        </a:spcBef>
        <a:spcAft>
          <a:spcPct val="0"/>
        </a:spcAft>
        <a:buClr>
          <a:schemeClr val="accent2"/>
        </a:buClr>
        <a:buChar char="–"/>
        <a:defRPr kumimoji="1" sz="1913">
          <a:solidFill>
            <a:schemeClr val="tx1"/>
          </a:solidFill>
          <a:latin typeface="+mn-lt"/>
        </a:defRPr>
      </a:lvl8pPr>
      <a:lvl9pPr marL="3609894" indent="-212371"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49488" rtl="0" eaLnBrk="1" latinLnBrk="0" hangingPunct="1">
        <a:defRPr sz="1688" kern="1200">
          <a:solidFill>
            <a:schemeClr val="tx1"/>
          </a:solidFill>
          <a:latin typeface="+mn-lt"/>
          <a:ea typeface="+mn-ea"/>
          <a:cs typeface="+mn-cs"/>
        </a:defRPr>
      </a:lvl1pPr>
      <a:lvl2pPr marL="424744" algn="l" defTabSz="849488" rtl="0" eaLnBrk="1" latinLnBrk="0" hangingPunct="1">
        <a:defRPr sz="1688" kern="1200">
          <a:solidFill>
            <a:schemeClr val="tx1"/>
          </a:solidFill>
          <a:latin typeface="+mn-lt"/>
          <a:ea typeface="+mn-ea"/>
          <a:cs typeface="+mn-cs"/>
        </a:defRPr>
      </a:lvl2pPr>
      <a:lvl3pPr marL="849488" algn="l" defTabSz="849488" rtl="0" eaLnBrk="1" latinLnBrk="0" hangingPunct="1">
        <a:defRPr sz="1688" kern="1200">
          <a:solidFill>
            <a:schemeClr val="tx1"/>
          </a:solidFill>
          <a:latin typeface="+mn-lt"/>
          <a:ea typeface="+mn-ea"/>
          <a:cs typeface="+mn-cs"/>
        </a:defRPr>
      </a:lvl3pPr>
      <a:lvl4pPr marL="1274229" algn="l" defTabSz="849488" rtl="0" eaLnBrk="1" latinLnBrk="0" hangingPunct="1">
        <a:defRPr sz="1688" kern="1200">
          <a:solidFill>
            <a:schemeClr val="tx1"/>
          </a:solidFill>
          <a:latin typeface="+mn-lt"/>
          <a:ea typeface="+mn-ea"/>
          <a:cs typeface="+mn-cs"/>
        </a:defRPr>
      </a:lvl4pPr>
      <a:lvl5pPr marL="1698917" algn="l" defTabSz="849488" rtl="0" eaLnBrk="1" latinLnBrk="0" hangingPunct="1">
        <a:defRPr sz="1688" kern="1200">
          <a:solidFill>
            <a:schemeClr val="tx1"/>
          </a:solidFill>
          <a:latin typeface="+mn-lt"/>
          <a:ea typeface="+mn-ea"/>
          <a:cs typeface="+mn-cs"/>
        </a:defRPr>
      </a:lvl5pPr>
      <a:lvl6pPr marL="2123576" algn="l" defTabSz="849488" rtl="0" eaLnBrk="1" latinLnBrk="0" hangingPunct="1">
        <a:defRPr sz="1688" kern="1200">
          <a:solidFill>
            <a:schemeClr val="tx1"/>
          </a:solidFill>
          <a:latin typeface="+mn-lt"/>
          <a:ea typeface="+mn-ea"/>
          <a:cs typeface="+mn-cs"/>
        </a:defRPr>
      </a:lvl6pPr>
      <a:lvl7pPr marL="2548252" algn="l" defTabSz="849488" rtl="0" eaLnBrk="1" latinLnBrk="0" hangingPunct="1">
        <a:defRPr sz="1688" kern="1200">
          <a:solidFill>
            <a:schemeClr val="tx1"/>
          </a:solidFill>
          <a:latin typeface="+mn-lt"/>
          <a:ea typeface="+mn-ea"/>
          <a:cs typeface="+mn-cs"/>
        </a:defRPr>
      </a:lvl7pPr>
      <a:lvl8pPr marL="2972923" algn="l" defTabSz="849488" rtl="0" eaLnBrk="1" latinLnBrk="0" hangingPunct="1">
        <a:defRPr sz="1688" kern="1200">
          <a:solidFill>
            <a:schemeClr val="tx1"/>
          </a:solidFill>
          <a:latin typeface="+mn-lt"/>
          <a:ea typeface="+mn-ea"/>
          <a:cs typeface="+mn-cs"/>
        </a:defRPr>
      </a:lvl8pPr>
      <a:lvl9pPr marL="3397605" algn="l" defTabSz="849488" rtl="0" eaLnBrk="1" latinLnBrk="0" hangingPunct="1">
        <a:defRPr sz="16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34C58EC-D74E-4A17-A9B4-6DEBB2BB5C15}"/>
              </a:ext>
            </a:extLst>
          </p:cNvPr>
          <p:cNvSpPr>
            <a:spLocks noGrp="1" noChangeArrowheads="1"/>
          </p:cNvSpPr>
          <p:nvPr>
            <p:ph type="title"/>
          </p:nvPr>
        </p:nvSpPr>
        <p:spPr bwMode="auto">
          <a:xfrm>
            <a:off x="457200" y="228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9378069F-B41B-4645-A19E-5A47C86FB81C}"/>
              </a:ext>
            </a:extLst>
          </p:cNvPr>
          <p:cNvSpPr>
            <a:spLocks noGrp="1" noChangeArrowheads="1"/>
          </p:cNvSpPr>
          <p:nvPr>
            <p:ph type="body" idx="1"/>
          </p:nvPr>
        </p:nvSpPr>
        <p:spPr bwMode="auto">
          <a:xfrm>
            <a:off x="514350" y="1885950"/>
            <a:ext cx="92011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E538CC21-6A41-43DA-80E6-86C587F66720}"/>
              </a:ext>
            </a:extLst>
          </p:cNvPr>
          <p:cNvSpPr>
            <a:spLocks noGrp="1" noChangeArrowheads="1"/>
          </p:cNvSpPr>
          <p:nvPr>
            <p:ph type="dt" sz="half" idx="2"/>
          </p:nvPr>
        </p:nvSpPr>
        <p:spPr bwMode="auto">
          <a:xfrm>
            <a:off x="4857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spcBef>
                <a:spcPct val="50000"/>
              </a:spcBef>
              <a:defRPr sz="1350">
                <a:solidFill>
                  <a:srgbClr val="5E574E"/>
                </a:solidFill>
                <a:latin typeface="Arial" pitchFamily="34" charset="0"/>
              </a:defRPr>
            </a:lvl1pPr>
          </a:lstStyle>
          <a:p>
            <a:pPr>
              <a:defRPr/>
            </a:pPr>
            <a:endParaRPr lang="en-US"/>
          </a:p>
        </p:txBody>
      </p:sp>
      <p:sp>
        <p:nvSpPr>
          <p:cNvPr id="3077" name="Rectangle 5">
            <a:extLst>
              <a:ext uri="{FF2B5EF4-FFF2-40B4-BE49-F238E27FC236}">
                <a16:creationId xmlns:a16="http://schemas.microsoft.com/office/drawing/2014/main" id="{70E8A29B-301D-4659-BF70-1DAE46DF64AD}"/>
              </a:ext>
            </a:extLst>
          </p:cNvPr>
          <p:cNvSpPr>
            <a:spLocks noGrp="1" noChangeArrowheads="1"/>
          </p:cNvSpPr>
          <p:nvPr>
            <p:ph type="ftr" sz="quarter" idx="3"/>
          </p:nvPr>
        </p:nvSpPr>
        <p:spPr bwMode="auto">
          <a:xfrm>
            <a:off x="3514725" y="622935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ctr">
              <a:spcBef>
                <a:spcPct val="50000"/>
              </a:spcBef>
              <a:defRPr sz="1350">
                <a:solidFill>
                  <a:srgbClr val="5E574E"/>
                </a:solidFill>
                <a:latin typeface="Arial" pitchFamily="34" charset="0"/>
              </a:defRPr>
            </a:lvl1pPr>
          </a:lstStyle>
          <a:p>
            <a:pPr>
              <a:defRPr/>
            </a:pPr>
            <a:endParaRPr lang="en-US"/>
          </a:p>
        </p:txBody>
      </p:sp>
      <p:sp>
        <p:nvSpPr>
          <p:cNvPr id="3078" name="Rectangle 6">
            <a:extLst>
              <a:ext uri="{FF2B5EF4-FFF2-40B4-BE49-F238E27FC236}">
                <a16:creationId xmlns:a16="http://schemas.microsoft.com/office/drawing/2014/main" id="{136F5847-F197-4062-80C0-AFED63D84769}"/>
              </a:ext>
            </a:extLst>
          </p:cNvPr>
          <p:cNvSpPr>
            <a:spLocks noGrp="1" noChangeArrowheads="1"/>
          </p:cNvSpPr>
          <p:nvPr>
            <p:ph type="sldNum" sz="quarter" idx="4"/>
          </p:nvPr>
        </p:nvSpPr>
        <p:spPr bwMode="auto">
          <a:xfrm>
            <a:off x="7572375" y="622935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r">
              <a:spcBef>
                <a:spcPct val="50000"/>
              </a:spcBef>
              <a:defRPr sz="1350">
                <a:solidFill>
                  <a:srgbClr val="5E574E"/>
                </a:solidFill>
                <a:latin typeface="Arial" pitchFamily="34" charset="0"/>
              </a:defRPr>
            </a:lvl1pPr>
          </a:lstStyle>
          <a:p>
            <a:pPr>
              <a:defRPr/>
            </a:pPr>
            <a:fld id="{69895B8A-B52B-4652-B8E0-881D8269C796}" type="slidenum">
              <a:rPr lang="en-US"/>
              <a:pPr>
                <a:defRPr/>
              </a:pPr>
              <a:t>‹#›</a:t>
            </a:fld>
            <a:endParaRPr lang="en-US"/>
          </a:p>
        </p:txBody>
      </p:sp>
      <p:pic>
        <p:nvPicPr>
          <p:cNvPr id="5127" name="Picture 7" descr="paint">
            <a:extLst>
              <a:ext uri="{FF2B5EF4-FFF2-40B4-BE49-F238E27FC236}">
                <a16:creationId xmlns:a16="http://schemas.microsoft.com/office/drawing/2014/main" id="{15A1ECAB-F08C-4842-876F-11111B00EE22}"/>
              </a:ext>
            </a:extLst>
          </p:cNvPr>
          <p:cNvPicPr>
            <a:picLocks noChangeAspect="1" noChangeArrowheads="1"/>
          </p:cNvPicPr>
          <p:nvPr/>
        </p:nvPicPr>
        <p:blipFill>
          <a:blip r:embed="rId17">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1028700" y="1316038"/>
            <a:ext cx="9258300" cy="3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418180"/>
      </p:ext>
    </p:extLst>
  </p:cSld>
  <p:clrMap bg1="lt1" tx1="dk1" bg2="lt2" tx2="dk2" accent1="accent1" accent2="accent2" accent3="accent3" accent4="accent4" accent5="accent5" accent6="accent6" hlink="hlink" folHlink="folHlink"/>
  <p:sldLayoutIdLst>
    <p:sldLayoutId id="2147487781" r:id="rId1"/>
    <p:sldLayoutId id="2147487782" r:id="rId2"/>
    <p:sldLayoutId id="2147487783" r:id="rId3"/>
    <p:sldLayoutId id="2147487784" r:id="rId4"/>
    <p:sldLayoutId id="2147487785" r:id="rId5"/>
    <p:sldLayoutId id="2147487786" r:id="rId6"/>
    <p:sldLayoutId id="2147487787" r:id="rId7"/>
    <p:sldLayoutId id="2147487788" r:id="rId8"/>
    <p:sldLayoutId id="2147487789" r:id="rId9"/>
    <p:sldLayoutId id="2147487790" r:id="rId10"/>
    <p:sldLayoutId id="2147487791" r:id="rId11"/>
    <p:sldLayoutId id="2147487792" r:id="rId12"/>
    <p:sldLayoutId id="2147487793" r:id="rId13"/>
    <p:sldLayoutId id="2147487794" r:id="rId14"/>
    <p:sldLayoutId id="2147487795" r:id="rId15"/>
  </p:sldLayoutIdLst>
  <p:txStyles>
    <p:title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p:titleStyle>
    <p:bodyStyle>
      <a:lvl1pPr marL="307975" indent="-307975" algn="l" rtl="0" eaLnBrk="0" fontAlgn="base" hangingPunct="0">
        <a:spcBef>
          <a:spcPct val="20000"/>
        </a:spcBef>
        <a:spcAft>
          <a:spcPct val="0"/>
        </a:spcAft>
        <a:buClr>
          <a:schemeClr val="accent2"/>
        </a:buClr>
        <a:buFont typeface="Monotype Sorts" pitchFamily="2" charset="2"/>
        <a:buChar char="z"/>
        <a:defRPr kumimoji="1" sz="3000">
          <a:solidFill>
            <a:schemeClr val="tx1"/>
          </a:solidFill>
          <a:latin typeface="+mn-lt"/>
          <a:ea typeface="+mn-ea"/>
          <a:cs typeface="+mn-cs"/>
        </a:defRPr>
      </a:lvl1pPr>
      <a:lvl2pPr marL="668338" indent="-255588" algn="l" rtl="0" eaLnBrk="0" fontAlgn="base" hangingPunct="0">
        <a:spcBef>
          <a:spcPct val="20000"/>
        </a:spcBef>
        <a:spcAft>
          <a:spcPct val="0"/>
        </a:spcAft>
        <a:buClr>
          <a:schemeClr val="accent2"/>
        </a:buClr>
        <a:buFont typeface="Monotype Sorts" pitchFamily="2" charset="2"/>
        <a:buChar char="y"/>
        <a:defRPr kumimoji="1" sz="2500">
          <a:solidFill>
            <a:schemeClr val="tx1"/>
          </a:solidFill>
          <a:latin typeface="+mn-lt"/>
        </a:defRPr>
      </a:lvl2pPr>
      <a:lvl3pPr marL="1028700" indent="-204788" algn="l" rtl="0" eaLnBrk="0" fontAlgn="base" hangingPunct="0">
        <a:spcBef>
          <a:spcPct val="20000"/>
        </a:spcBef>
        <a:spcAft>
          <a:spcPct val="0"/>
        </a:spcAft>
        <a:buClr>
          <a:schemeClr val="accent2"/>
        </a:buClr>
        <a:buFont typeface="Monotype Sorts" pitchFamily="2" charset="2"/>
        <a:buChar char="x"/>
        <a:defRPr kumimoji="1" sz="2200">
          <a:solidFill>
            <a:schemeClr val="tx1"/>
          </a:solidFill>
          <a:latin typeface="+mn-lt"/>
        </a:defRPr>
      </a:lvl3pPr>
      <a:lvl4pPr marL="1439863" indent="-204788" algn="l" rtl="0" eaLnBrk="0" fontAlgn="base" hangingPunct="0">
        <a:spcBef>
          <a:spcPct val="20000"/>
        </a:spcBef>
        <a:spcAft>
          <a:spcPct val="0"/>
        </a:spcAft>
        <a:buClr>
          <a:schemeClr val="accent2"/>
        </a:buClr>
        <a:buChar char="•"/>
        <a:defRPr kumimoji="1" sz="1900">
          <a:solidFill>
            <a:schemeClr val="tx1"/>
          </a:solidFill>
          <a:latin typeface="+mn-lt"/>
        </a:defRPr>
      </a:lvl4pPr>
      <a:lvl5pPr marL="1852613" indent="-204788" algn="l" rtl="0" eaLnBrk="0" fontAlgn="base" hangingPunct="0">
        <a:spcBef>
          <a:spcPct val="20000"/>
        </a:spcBef>
        <a:spcAft>
          <a:spcPct val="0"/>
        </a:spcAft>
        <a:buClr>
          <a:schemeClr val="accent2"/>
        </a:buClr>
        <a:buChar char="–"/>
        <a:defRPr kumimoji="1" sz="1900">
          <a:solidFill>
            <a:schemeClr val="tx1"/>
          </a:solidFill>
          <a:latin typeface="+mn-lt"/>
        </a:defRPr>
      </a:lvl5pPr>
      <a:lvl6pPr marL="2264977" indent="-205866" algn="l" rtl="0" eaLnBrk="0" fontAlgn="base" hangingPunct="0">
        <a:spcBef>
          <a:spcPct val="20000"/>
        </a:spcBef>
        <a:spcAft>
          <a:spcPct val="0"/>
        </a:spcAft>
        <a:buClr>
          <a:schemeClr val="accent2"/>
        </a:buClr>
        <a:buChar char="–"/>
        <a:defRPr kumimoji="1" sz="1913">
          <a:solidFill>
            <a:schemeClr val="tx1"/>
          </a:solidFill>
          <a:latin typeface="+mn-lt"/>
        </a:defRPr>
      </a:lvl6pPr>
      <a:lvl7pPr marL="2676800" indent="-205866" algn="l" rtl="0" eaLnBrk="0" fontAlgn="base" hangingPunct="0">
        <a:spcBef>
          <a:spcPct val="20000"/>
        </a:spcBef>
        <a:spcAft>
          <a:spcPct val="0"/>
        </a:spcAft>
        <a:buClr>
          <a:schemeClr val="accent2"/>
        </a:buClr>
        <a:buChar char="–"/>
        <a:defRPr kumimoji="1" sz="1913">
          <a:solidFill>
            <a:schemeClr val="tx1"/>
          </a:solidFill>
          <a:latin typeface="+mn-lt"/>
        </a:defRPr>
      </a:lvl7pPr>
      <a:lvl8pPr marL="3088574" indent="-205866" algn="l" rtl="0" eaLnBrk="0" fontAlgn="base" hangingPunct="0">
        <a:spcBef>
          <a:spcPct val="20000"/>
        </a:spcBef>
        <a:spcAft>
          <a:spcPct val="0"/>
        </a:spcAft>
        <a:buClr>
          <a:schemeClr val="accent2"/>
        </a:buClr>
        <a:buChar char="–"/>
        <a:defRPr kumimoji="1" sz="1913">
          <a:solidFill>
            <a:schemeClr val="tx1"/>
          </a:solidFill>
          <a:latin typeface="+mn-lt"/>
        </a:defRPr>
      </a:lvl8pPr>
      <a:lvl9pPr marL="3500309" indent="-205866" algn="l" rtl="0" eaLnBrk="0" fontAlgn="base" hangingPunct="0">
        <a:spcBef>
          <a:spcPct val="20000"/>
        </a:spcBef>
        <a:spcAft>
          <a:spcPct val="0"/>
        </a:spcAft>
        <a:buClr>
          <a:schemeClr val="accent2"/>
        </a:buClr>
        <a:buChar char="–"/>
        <a:defRPr kumimoji="1" sz="1913">
          <a:solidFill>
            <a:schemeClr val="tx1"/>
          </a:solidFill>
          <a:latin typeface="+mn-lt"/>
        </a:defRPr>
      </a:lvl9pPr>
    </p:bodyStyle>
    <p:otherStyle>
      <a:defPPr>
        <a:defRPr lang="en-US"/>
      </a:defPPr>
      <a:lvl1pPr marL="0" algn="l" defTabSz="823469" rtl="0" eaLnBrk="1" latinLnBrk="0" hangingPunct="1">
        <a:defRPr sz="1688" kern="1200">
          <a:solidFill>
            <a:schemeClr val="tx1"/>
          </a:solidFill>
          <a:latin typeface="+mn-lt"/>
          <a:ea typeface="+mn-ea"/>
          <a:cs typeface="+mn-cs"/>
        </a:defRPr>
      </a:lvl1pPr>
      <a:lvl2pPr marL="411733" algn="l" defTabSz="823469" rtl="0" eaLnBrk="1" latinLnBrk="0" hangingPunct="1">
        <a:defRPr sz="1688" kern="1200">
          <a:solidFill>
            <a:schemeClr val="tx1"/>
          </a:solidFill>
          <a:latin typeface="+mn-lt"/>
          <a:ea typeface="+mn-ea"/>
          <a:cs typeface="+mn-cs"/>
        </a:defRPr>
      </a:lvl2pPr>
      <a:lvl3pPr marL="823469" algn="l" defTabSz="823469" rtl="0" eaLnBrk="1" latinLnBrk="0" hangingPunct="1">
        <a:defRPr sz="1688" kern="1200">
          <a:solidFill>
            <a:schemeClr val="tx1"/>
          </a:solidFill>
          <a:latin typeface="+mn-lt"/>
          <a:ea typeface="+mn-ea"/>
          <a:cs typeface="+mn-cs"/>
        </a:defRPr>
      </a:lvl3pPr>
      <a:lvl4pPr marL="1235357" algn="l" defTabSz="823469" rtl="0" eaLnBrk="1" latinLnBrk="0" hangingPunct="1">
        <a:defRPr sz="1688" kern="1200">
          <a:solidFill>
            <a:schemeClr val="tx1"/>
          </a:solidFill>
          <a:latin typeface="+mn-lt"/>
          <a:ea typeface="+mn-ea"/>
          <a:cs typeface="+mn-cs"/>
        </a:defRPr>
      </a:lvl4pPr>
      <a:lvl5pPr marL="1647197" algn="l" defTabSz="823469" rtl="0" eaLnBrk="1" latinLnBrk="0" hangingPunct="1">
        <a:defRPr sz="1688" kern="1200">
          <a:solidFill>
            <a:schemeClr val="tx1"/>
          </a:solidFill>
          <a:latin typeface="+mn-lt"/>
          <a:ea typeface="+mn-ea"/>
          <a:cs typeface="+mn-cs"/>
        </a:defRPr>
      </a:lvl5pPr>
      <a:lvl6pPr marL="2058998" algn="l" defTabSz="823469" rtl="0" eaLnBrk="1" latinLnBrk="0" hangingPunct="1">
        <a:defRPr sz="1688" kern="1200">
          <a:solidFill>
            <a:schemeClr val="tx1"/>
          </a:solidFill>
          <a:latin typeface="+mn-lt"/>
          <a:ea typeface="+mn-ea"/>
          <a:cs typeface="+mn-cs"/>
        </a:defRPr>
      </a:lvl6pPr>
      <a:lvl7pPr marL="2470807" algn="l" defTabSz="823469" rtl="0" eaLnBrk="1" latinLnBrk="0" hangingPunct="1">
        <a:defRPr sz="1688" kern="1200">
          <a:solidFill>
            <a:schemeClr val="tx1"/>
          </a:solidFill>
          <a:latin typeface="+mn-lt"/>
          <a:ea typeface="+mn-ea"/>
          <a:cs typeface="+mn-cs"/>
        </a:defRPr>
      </a:lvl7pPr>
      <a:lvl8pPr marL="2882619" algn="l" defTabSz="823469" rtl="0" eaLnBrk="1" latinLnBrk="0" hangingPunct="1">
        <a:defRPr sz="1688" kern="1200">
          <a:solidFill>
            <a:schemeClr val="tx1"/>
          </a:solidFill>
          <a:latin typeface="+mn-lt"/>
          <a:ea typeface="+mn-ea"/>
          <a:cs typeface="+mn-cs"/>
        </a:defRPr>
      </a:lvl8pPr>
      <a:lvl9pPr marL="3294413" algn="l" defTabSz="823469" rtl="0" eaLnBrk="1" latinLnBrk="0" hangingPunct="1">
        <a:defRPr sz="16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FDFB8E-B3F1-482C-81BE-F91101299AF0}" type="slidenum">
              <a:rPr lang="en-US" smtClean="0"/>
              <a:pPr>
                <a:defRPr/>
              </a:pPr>
              <a:t>‹#›</a:t>
            </a:fld>
            <a:endParaRPr lang="en-US"/>
          </a:p>
        </p:txBody>
      </p:sp>
      <p:pic>
        <p:nvPicPr>
          <p:cNvPr id="7" name="545689_rs|3" descr="bb6c1724-cf8f-4ad1-8dd7-71307fd9bce6">
            <a:extLst>
              <a:ext uri="{FF2B5EF4-FFF2-40B4-BE49-F238E27FC236}">
                <a16:creationId xmlns:a16="http://schemas.microsoft.com/office/drawing/2014/main" id="{542A5C22-7CBA-4033-A97E-210C04669807}"/>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0408" y="33899"/>
            <a:ext cx="2689304" cy="17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356849"/>
      </p:ext>
    </p:extLst>
  </p:cSld>
  <p:clrMap bg1="lt1" tx1="dk1" bg2="lt2" tx2="dk2" accent1="accent1" accent2="accent2" accent3="accent3" accent4="accent4" accent5="accent5" accent6="accent6" hlink="hlink" folHlink="folHlink"/>
  <p:sldLayoutIdLst>
    <p:sldLayoutId id="2147487846" r:id="rId1"/>
    <p:sldLayoutId id="2147487847" r:id="rId2"/>
    <p:sldLayoutId id="2147487848" r:id="rId3"/>
    <p:sldLayoutId id="2147487849" r:id="rId4"/>
    <p:sldLayoutId id="2147487850" r:id="rId5"/>
    <p:sldLayoutId id="2147487851" r:id="rId6"/>
    <p:sldLayoutId id="2147487852" r:id="rId7"/>
    <p:sldLayoutId id="2147487853" r:id="rId8"/>
    <p:sldLayoutId id="2147487854" r:id="rId9"/>
    <p:sldLayoutId id="2147487855" r:id="rId10"/>
    <p:sldLayoutId id="2147487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14350" y="274639"/>
            <a:ext cx="92583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14350" y="1600206"/>
            <a:ext cx="92583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514350" y="6356380"/>
            <a:ext cx="24003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514725" y="6356380"/>
            <a:ext cx="325755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25"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372350" y="6356380"/>
            <a:ext cx="24003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b="0" i="0" u="none" strike="noStrike" cap="none">
                <a:solidFill>
                  <a:srgbClr val="888888"/>
                </a:solidFill>
                <a:latin typeface="Calibri"/>
                <a:ea typeface="Calibri"/>
                <a:cs typeface="Calibri"/>
                <a:sym typeface="Calibri"/>
              </a:defRPr>
            </a:lvl1pPr>
            <a:lvl2pPr marL="0" marR="0" lvl="1" indent="0" algn="r" rtl="0">
              <a:spcBef>
                <a:spcPts val="0"/>
              </a:spcBef>
              <a:buNone/>
              <a:defRPr sz="1350" b="0" i="0" u="none" strike="noStrike" cap="none">
                <a:solidFill>
                  <a:srgbClr val="888888"/>
                </a:solidFill>
                <a:latin typeface="Calibri"/>
                <a:ea typeface="Calibri"/>
                <a:cs typeface="Calibri"/>
                <a:sym typeface="Calibri"/>
              </a:defRPr>
            </a:lvl2pPr>
            <a:lvl3pPr marL="0" marR="0" lvl="2" indent="0" algn="r" rtl="0">
              <a:spcBef>
                <a:spcPts val="0"/>
              </a:spcBef>
              <a:buNone/>
              <a:defRPr sz="1350" b="0" i="0" u="none" strike="noStrike" cap="none">
                <a:solidFill>
                  <a:srgbClr val="888888"/>
                </a:solidFill>
                <a:latin typeface="Calibri"/>
                <a:ea typeface="Calibri"/>
                <a:cs typeface="Calibri"/>
                <a:sym typeface="Calibri"/>
              </a:defRPr>
            </a:lvl3pPr>
            <a:lvl4pPr marL="0" marR="0" lvl="3" indent="0" algn="r" rtl="0">
              <a:spcBef>
                <a:spcPts val="0"/>
              </a:spcBef>
              <a:buNone/>
              <a:defRPr sz="1350" b="0" i="0" u="none" strike="noStrike" cap="none">
                <a:solidFill>
                  <a:srgbClr val="888888"/>
                </a:solidFill>
                <a:latin typeface="Calibri"/>
                <a:ea typeface="Calibri"/>
                <a:cs typeface="Calibri"/>
                <a:sym typeface="Calibri"/>
              </a:defRPr>
            </a:lvl4pPr>
            <a:lvl5pPr marL="0" marR="0" lvl="4" indent="0" algn="r" rtl="0">
              <a:spcBef>
                <a:spcPts val="0"/>
              </a:spcBef>
              <a:buNone/>
              <a:defRPr sz="1350" b="0" i="0" u="none" strike="noStrike" cap="none">
                <a:solidFill>
                  <a:srgbClr val="888888"/>
                </a:solidFill>
                <a:latin typeface="Calibri"/>
                <a:ea typeface="Calibri"/>
                <a:cs typeface="Calibri"/>
                <a:sym typeface="Calibri"/>
              </a:defRPr>
            </a:lvl5pPr>
            <a:lvl6pPr marL="0" marR="0" lvl="5" indent="0" algn="r" rtl="0">
              <a:spcBef>
                <a:spcPts val="0"/>
              </a:spcBef>
              <a:buNone/>
              <a:defRPr sz="1350" b="0" i="0" u="none" strike="noStrike" cap="none">
                <a:solidFill>
                  <a:srgbClr val="888888"/>
                </a:solidFill>
                <a:latin typeface="Calibri"/>
                <a:ea typeface="Calibri"/>
                <a:cs typeface="Calibri"/>
                <a:sym typeface="Calibri"/>
              </a:defRPr>
            </a:lvl6pPr>
            <a:lvl7pPr marL="0" marR="0" lvl="6" indent="0" algn="r" rtl="0">
              <a:spcBef>
                <a:spcPts val="0"/>
              </a:spcBef>
              <a:buNone/>
              <a:defRPr sz="1350" b="0" i="0" u="none" strike="noStrike" cap="none">
                <a:solidFill>
                  <a:srgbClr val="888888"/>
                </a:solidFill>
                <a:latin typeface="Calibri"/>
                <a:ea typeface="Calibri"/>
                <a:cs typeface="Calibri"/>
                <a:sym typeface="Calibri"/>
              </a:defRPr>
            </a:lvl7pPr>
            <a:lvl8pPr marL="0" marR="0" lvl="7" indent="0" algn="r" rtl="0">
              <a:spcBef>
                <a:spcPts val="0"/>
              </a:spcBef>
              <a:buNone/>
              <a:defRPr sz="1350" b="0" i="0" u="none" strike="noStrike" cap="none">
                <a:solidFill>
                  <a:srgbClr val="888888"/>
                </a:solidFill>
                <a:latin typeface="Calibri"/>
                <a:ea typeface="Calibri"/>
                <a:cs typeface="Calibri"/>
                <a:sym typeface="Calibri"/>
              </a:defRPr>
            </a:lvl8pPr>
            <a:lvl9pPr marL="0" marR="0" lvl="8" indent="0" algn="r" rtl="0">
              <a:spcBef>
                <a:spcPts val="0"/>
              </a:spcBef>
              <a:buNone/>
              <a:defRPr sz="135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521731817"/>
      </p:ext>
    </p:extLst>
  </p:cSld>
  <p:clrMap bg1="lt1" tx1="dk1" bg2="dk2" tx2="lt2" accent1="accent1" accent2="accent2" accent3="accent3" accent4="accent4" accent5="accent5" accent6="accent6" hlink="hlink" folHlink="folHlink"/>
  <p:sldLayoutIdLst>
    <p:sldLayoutId id="2147487920" r:id="rId1"/>
    <p:sldLayoutId id="2147487922" r:id="rId2"/>
    <p:sldLayoutId id="2147487923" r:id="rId3"/>
    <p:sldLayoutId id="2147487924" r:id="rId4"/>
    <p:sldLayoutId id="2147487925" r:id="rId5"/>
    <p:sldLayoutId id="2147487926" r:id="rId6"/>
    <p:sldLayoutId id="2147487927" r:id="rId7"/>
    <p:sldLayoutId id="214748792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707232" y="365128"/>
            <a:ext cx="88725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707232" y="1825625"/>
            <a:ext cx="887253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3325425"/>
      </p:ext>
    </p:extLst>
  </p:cSld>
  <p:clrMap bg1="lt1" tx1="dk1" bg2="lt2" tx2="dk2" accent1="accent1" accent2="accent2" accent3="accent3" accent4="accent4" accent5="accent5" accent6="accent6" hlink="hlink" folHlink="folHlink"/>
  <p:sldLayoutIdLst>
    <p:sldLayoutId id="2147487946" r:id="rId1"/>
    <p:sldLayoutId id="2147487947" r:id="rId2"/>
    <p:sldLayoutId id="2147487948" r:id="rId3"/>
    <p:sldLayoutId id="2147487949" r:id="rId4"/>
    <p:sldLayoutId id="2147487950" r:id="rId5"/>
  </p:sldLayoutIdLst>
  <p:txStyles>
    <p:titleStyle>
      <a:lvl1pPr algn="l" defTabSz="771626" rtl="0" eaLnBrk="1" latinLnBrk="0" hangingPunct="1">
        <a:lnSpc>
          <a:spcPct val="90000"/>
        </a:lnSpc>
        <a:spcBef>
          <a:spcPct val="0"/>
        </a:spcBef>
        <a:buNone/>
        <a:defRPr sz="3714" b="1" kern="1200">
          <a:solidFill>
            <a:schemeClr val="tx1"/>
          </a:solidFill>
          <a:latin typeface="Arial" panose="020B0604020202020204" pitchFamily="34" charset="0"/>
          <a:ea typeface="+mj-ea"/>
          <a:cs typeface="Arial" panose="020B0604020202020204" pitchFamily="34" charset="0"/>
        </a:defRPr>
      </a:lvl1pPr>
    </p:titleStyle>
    <p:bodyStyle>
      <a:lvl1pPr marL="192907" indent="-192907" algn="l" defTabSz="771626" rtl="0" eaLnBrk="1" latinLnBrk="0" hangingPunct="1">
        <a:lnSpc>
          <a:spcPct val="90000"/>
        </a:lnSpc>
        <a:spcBef>
          <a:spcPts val="844"/>
        </a:spcBef>
        <a:buFont typeface="Arial" panose="020B0604020202020204" pitchFamily="34" charset="0"/>
        <a:buChar char="•"/>
        <a:defRPr sz="3039" kern="1200">
          <a:solidFill>
            <a:schemeClr val="tx1"/>
          </a:solidFill>
          <a:latin typeface="Arial" panose="020B0604020202020204" pitchFamily="34" charset="0"/>
          <a:ea typeface="+mn-ea"/>
          <a:cs typeface="Arial" panose="020B0604020202020204" pitchFamily="34" charset="0"/>
        </a:defRPr>
      </a:lvl1pPr>
      <a:lvl2pPr marL="578719" indent="-192907" algn="l" defTabSz="771626" rtl="0" eaLnBrk="1" latinLnBrk="0" hangingPunct="1">
        <a:lnSpc>
          <a:spcPct val="90000"/>
        </a:lnSpc>
        <a:spcBef>
          <a:spcPts val="422"/>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964533" indent="-192907" algn="l" defTabSz="771626" rtl="0" eaLnBrk="1" latinLnBrk="0" hangingPunct="1">
        <a:lnSpc>
          <a:spcPct val="90000"/>
        </a:lnSpc>
        <a:spcBef>
          <a:spcPts val="422"/>
        </a:spcBef>
        <a:buFont typeface="Arial" panose="020B0604020202020204" pitchFamily="34" charset="0"/>
        <a:buChar char="•"/>
        <a:defRPr sz="2363" kern="1200">
          <a:solidFill>
            <a:schemeClr val="tx1"/>
          </a:solidFill>
          <a:latin typeface="Arial" panose="020B0604020202020204" pitchFamily="34" charset="0"/>
          <a:ea typeface="+mn-ea"/>
          <a:cs typeface="Arial" panose="020B0604020202020204" pitchFamily="34" charset="0"/>
        </a:defRPr>
      </a:lvl3pPr>
      <a:lvl4pPr marL="1350346"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4pPr>
      <a:lvl5pPr marL="1736158" indent="-192907" algn="l" defTabSz="771626" rtl="0" eaLnBrk="1" latinLnBrk="0" hangingPunct="1">
        <a:lnSpc>
          <a:spcPct val="90000"/>
        </a:lnSpc>
        <a:spcBef>
          <a:spcPts val="422"/>
        </a:spcBef>
        <a:buFont typeface="Arial" panose="020B0604020202020204" pitchFamily="34" charset="0"/>
        <a:buChar char="•"/>
        <a:defRPr sz="2025" kern="1200">
          <a:solidFill>
            <a:schemeClr val="tx1"/>
          </a:solidFill>
          <a:latin typeface="Arial" panose="020B0604020202020204" pitchFamily="34" charset="0"/>
          <a:ea typeface="+mn-ea"/>
          <a:cs typeface="Arial" panose="020B0604020202020204" pitchFamily="34" charset="0"/>
        </a:defRPr>
      </a:lvl5pPr>
      <a:lvl6pPr marL="212197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785"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598"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411" indent="-192907" algn="l" defTabSz="771626"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626" rtl="0" eaLnBrk="1" latinLnBrk="0" hangingPunct="1">
        <a:defRPr sz="1519" kern="1200">
          <a:solidFill>
            <a:schemeClr val="tx1"/>
          </a:solidFill>
          <a:latin typeface="+mn-lt"/>
          <a:ea typeface="+mn-ea"/>
          <a:cs typeface="+mn-cs"/>
        </a:defRPr>
      </a:lvl1pPr>
      <a:lvl2pPr marL="385812" algn="l" defTabSz="771626" rtl="0" eaLnBrk="1" latinLnBrk="0" hangingPunct="1">
        <a:defRPr sz="1519" kern="1200">
          <a:solidFill>
            <a:schemeClr val="tx1"/>
          </a:solidFill>
          <a:latin typeface="+mn-lt"/>
          <a:ea typeface="+mn-ea"/>
          <a:cs typeface="+mn-cs"/>
        </a:defRPr>
      </a:lvl2pPr>
      <a:lvl3pPr marL="771626" algn="l" defTabSz="771626" rtl="0" eaLnBrk="1" latinLnBrk="0" hangingPunct="1">
        <a:defRPr sz="1519" kern="1200">
          <a:solidFill>
            <a:schemeClr val="tx1"/>
          </a:solidFill>
          <a:latin typeface="+mn-lt"/>
          <a:ea typeface="+mn-ea"/>
          <a:cs typeface="+mn-cs"/>
        </a:defRPr>
      </a:lvl3pPr>
      <a:lvl4pPr marL="1157439" algn="l" defTabSz="771626" rtl="0" eaLnBrk="1" latinLnBrk="0" hangingPunct="1">
        <a:defRPr sz="1519" kern="1200">
          <a:solidFill>
            <a:schemeClr val="tx1"/>
          </a:solidFill>
          <a:latin typeface="+mn-lt"/>
          <a:ea typeface="+mn-ea"/>
          <a:cs typeface="+mn-cs"/>
        </a:defRPr>
      </a:lvl4pPr>
      <a:lvl5pPr marL="1543252" algn="l" defTabSz="771626" rtl="0" eaLnBrk="1" latinLnBrk="0" hangingPunct="1">
        <a:defRPr sz="1519" kern="1200">
          <a:solidFill>
            <a:schemeClr val="tx1"/>
          </a:solidFill>
          <a:latin typeface="+mn-lt"/>
          <a:ea typeface="+mn-ea"/>
          <a:cs typeface="+mn-cs"/>
        </a:defRPr>
      </a:lvl5pPr>
      <a:lvl6pPr marL="1929065" algn="l" defTabSz="771626" rtl="0" eaLnBrk="1" latinLnBrk="0" hangingPunct="1">
        <a:defRPr sz="1519" kern="1200">
          <a:solidFill>
            <a:schemeClr val="tx1"/>
          </a:solidFill>
          <a:latin typeface="+mn-lt"/>
          <a:ea typeface="+mn-ea"/>
          <a:cs typeface="+mn-cs"/>
        </a:defRPr>
      </a:lvl6pPr>
      <a:lvl7pPr marL="2314878" algn="l" defTabSz="771626" rtl="0" eaLnBrk="1" latinLnBrk="0" hangingPunct="1">
        <a:defRPr sz="1519" kern="1200">
          <a:solidFill>
            <a:schemeClr val="tx1"/>
          </a:solidFill>
          <a:latin typeface="+mn-lt"/>
          <a:ea typeface="+mn-ea"/>
          <a:cs typeface="+mn-cs"/>
        </a:defRPr>
      </a:lvl7pPr>
      <a:lvl8pPr marL="2700692" algn="l" defTabSz="771626" rtl="0" eaLnBrk="1" latinLnBrk="0" hangingPunct="1">
        <a:defRPr sz="1519" kern="1200">
          <a:solidFill>
            <a:schemeClr val="tx1"/>
          </a:solidFill>
          <a:latin typeface="+mn-lt"/>
          <a:ea typeface="+mn-ea"/>
          <a:cs typeface="+mn-cs"/>
        </a:defRPr>
      </a:lvl8pPr>
      <a:lvl9pPr marL="3086505" algn="l" defTabSz="771626" rtl="0" eaLnBrk="1" latinLnBrk="0" hangingPunct="1">
        <a:defRPr sz="15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49.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webp"/><Relationship Id="rId2" Type="http://schemas.openxmlformats.org/officeDocument/2006/relationships/notesSlide" Target="../notesSlides/notesSlide11.xml"/><Relationship Id="rId1" Type="http://schemas.openxmlformats.org/officeDocument/2006/relationships/slideLayout" Target="../slideLayouts/slideLayout15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2.xml"/><Relationship Id="rId5" Type="http://schemas.openxmlformats.org/officeDocument/2006/relationships/image" Target="../media/image28.jpeg"/><Relationship Id="rId4" Type="http://schemas.openxmlformats.org/officeDocument/2006/relationships/hyperlink" Target="http://www.freedigitalphotos.net/images/Other_Metaphors_and__g307-Question_Mark_p30121.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15.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4.xml"/><Relationship Id="rId5" Type="http://schemas.openxmlformats.org/officeDocument/2006/relationships/image" Target="../media/image17.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18.xml"/><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31.jp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20.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21.xml"/><Relationship Id="rId1" Type="http://schemas.openxmlformats.org/officeDocument/2006/relationships/slideLayout" Target="../slideLayouts/slideLayout220.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22.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3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5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5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7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7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29.xml"/><Relationship Id="rId1" Type="http://schemas.openxmlformats.org/officeDocument/2006/relationships/slideLayout" Target="../slideLayouts/slideLayout204.xml"/><Relationship Id="rId5" Type="http://schemas.openxmlformats.org/officeDocument/2006/relationships/image" Target="../media/image17.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04.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86.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32.xml"/><Relationship Id="rId1" Type="http://schemas.openxmlformats.org/officeDocument/2006/relationships/slideLayout" Target="../slideLayouts/slideLayout301.xml"/><Relationship Id="rId5" Type="http://schemas.openxmlformats.org/officeDocument/2006/relationships/image" Target="../media/image17.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0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34.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31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16.xml"/></Relationships>
</file>

<file path=ppt/slides/_rels/slide38.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38.xml"/><Relationship Id="rId1" Type="http://schemas.openxmlformats.org/officeDocument/2006/relationships/slideLayout" Target="../slideLayouts/slideLayout204.xml"/><Relationship Id="rId5" Type="http://schemas.openxmlformats.org/officeDocument/2006/relationships/image" Target="../media/image17.pn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0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40.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2.xml"/><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4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72.xml"/><Relationship Id="rId6" Type="http://schemas.openxmlformats.org/officeDocument/2006/relationships/image" Target="../media/image17.png"/><Relationship Id="rId5" Type="http://schemas.openxmlformats.org/officeDocument/2006/relationships/image" Target="../media/image44.gif"/><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5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gif"/></Relationships>
</file>

<file path=ppt/slides/_rels/slide46.xml.rels><?xml version="1.0" encoding="UTF-8" standalone="yes"?>
<Relationships xmlns="http://schemas.openxmlformats.org/package/2006/relationships"><Relationship Id="rId3" Type="http://schemas.openxmlformats.org/officeDocument/2006/relationships/hyperlink" Target="http://www.freedigitalphotos.net/images/Other_Metaphors_and__g307-Question_Mark_p30121.html" TargetMode="External"/><Relationship Id="rId2" Type="http://schemas.openxmlformats.org/officeDocument/2006/relationships/notesSlide" Target="../notesSlides/notesSlide46.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41.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4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72.xml"/><Relationship Id="rId5" Type="http://schemas.openxmlformats.org/officeDocument/2006/relationships/image" Target="../media/image17.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07.xml"/><Relationship Id="rId7" Type="http://schemas.openxmlformats.org/officeDocument/2006/relationships/image" Target="../media/image51.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fz9MjS5j-mk" TargetMode="External"/><Relationship Id="rId5" Type="http://schemas.openxmlformats.org/officeDocument/2006/relationships/image" Target="../media/image5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5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lMlnLSLpW2Y" TargetMode="External"/><Relationship Id="rId5" Type="http://schemas.openxmlformats.org/officeDocument/2006/relationships/image" Target="../media/image17.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5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7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encirclephotos.com/image/minnesota-state-capitol-building-in-saint-paul-minnesot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77.xml"/><Relationship Id="rId5" Type="http://schemas.openxmlformats.org/officeDocument/2006/relationships/image" Target="../media/image1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1.xml"/><Relationship Id="rId1" Type="http://schemas.openxmlformats.org/officeDocument/2006/relationships/slideLayout" Target="../slideLayouts/slideLayout332.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332.xml"/><Relationship Id="rId5" Type="http://schemas.openxmlformats.org/officeDocument/2006/relationships/image" Target="../media/image17.png"/><Relationship Id="rId4" Type="http://schemas.openxmlformats.org/officeDocument/2006/relationships/hyperlink" Target="https://static1.squarespace.com/static/5fa2eabb04edcf45a65121de/t/65f1d6485ee3b55c451b4517/1710347849259/Parent+manual_+self-administer+version_+Motivating+Action+for+Parents_March+2024.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3.xml"/><Relationship Id="rId1" Type="http://schemas.openxmlformats.org/officeDocument/2006/relationships/slideLayout" Target="../slideLayouts/slideLayout33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77.xml"/><Relationship Id="rId6" Type="http://schemas.openxmlformats.org/officeDocument/2006/relationships/image" Target="../media/image17.png"/><Relationship Id="rId5" Type="http://schemas.openxmlformats.org/officeDocument/2006/relationships/image" Target="../media/image58.png"/><Relationship Id="rId4" Type="http://schemas.openxmlformats.org/officeDocument/2006/relationships/image" Target="../media/image19.jpeg"/></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332.xml"/><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9.xml"/><Relationship Id="rId5" Type="http://schemas.openxmlformats.org/officeDocument/2006/relationships/image" Target="../media/image17.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647700" y="838200"/>
            <a:ext cx="8743950" cy="716756"/>
          </a:xfrm>
        </p:spPr>
        <p:txBody>
          <a:bodyPr/>
          <a:lstStyle/>
          <a:p>
            <a:pPr algn="ct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3200" dirty="0"/>
              <a:t>Helping Parents Become a </a:t>
            </a:r>
            <a:r>
              <a:rPr lang="en-US" sz="3200" dirty="0" smtClean="0"/>
              <a:t>Cannabis </a:t>
            </a:r>
            <a:r>
              <a:rPr lang="en-US" sz="3200" dirty="0"/>
              <a:t>Prevention Resource in the </a:t>
            </a:r>
            <a:r>
              <a:rPr lang="en-US" sz="3200" dirty="0" smtClean="0"/>
              <a:t>Home </a:t>
            </a:r>
            <a:r>
              <a:rPr lang="en-US" sz="2400" dirty="0" smtClean="0"/>
              <a:t>(3.0)</a:t>
            </a:r>
            <a:r>
              <a:rPr lang="en-US" sz="2400" dirty="0"/>
              <a:t/>
            </a:r>
            <a:br>
              <a:rPr lang="en-US" sz="2400" dirty="0"/>
            </a:br>
            <a:endParaRPr lang="en-US" sz="700" dirty="0"/>
          </a:p>
        </p:txBody>
      </p:sp>
      <p:sp>
        <p:nvSpPr>
          <p:cNvPr id="27651" name="Text Box 4"/>
          <p:cNvSpPr txBox="1">
            <a:spLocks noChangeArrowheads="1"/>
          </p:cNvSpPr>
          <p:nvPr/>
        </p:nvSpPr>
        <p:spPr bwMode="auto">
          <a:xfrm>
            <a:off x="266700" y="2151217"/>
            <a:ext cx="6038524" cy="393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320" tIns="41275" rIns="82320" bIns="41275">
            <a:spAutoFit/>
          </a:bodyPr>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r>
              <a:rPr kumimoji="0" lang="en-US" altLang="en-US" sz="2800" b="1" i="1"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Cannabis Prevention Toolkit: Parent</a:t>
            </a:r>
            <a:r>
              <a:rPr kumimoji="0" lang="en-US" altLang="en-US" sz="2800" b="1" i="1" u="none" strike="noStrike" kern="120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Materials</a:t>
            </a:r>
            <a:endParaRPr kumimoji="0" lang="en-US" altLang="en-US" sz="2800" b="1" i="1"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endParaRPr kumimoji="0" lang="en-US" sz="202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r>
              <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Presenter: ___________________________</a:t>
            </a: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r>
              <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Date: _________</a:t>
            </a: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r>
              <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Location: ____________________________</a:t>
            </a: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28700" rtl="0" eaLnBrk="0" fontAlgn="base" latinLnBrk="0" hangingPunct="0">
              <a:lnSpc>
                <a:spcPct val="150000"/>
              </a:lnSpc>
              <a:spcBef>
                <a:spcPct val="0"/>
              </a:spcBef>
              <a:spcAft>
                <a:spcPct val="0"/>
              </a:spcAft>
              <a:buClrTx/>
              <a:buSzTx/>
              <a:buFont typeface="Monotype Sorts" pitchFamily="2" charset="2"/>
              <a:buNone/>
              <a:tabLst/>
              <a:defRPr/>
            </a:pPr>
            <a:endParaRPr kumimoji="0" lang="en-US" sz="2025"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 Smart Approaches to Marijuana Minnesota &amp; The Minnesota Prevention Alliance,  </a:t>
            </a:r>
            <a:r>
              <a:rPr kumimoji="0" 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noProof="0" smtClean="0">
                <a:solidFill>
                  <a:srgbClr val="000000"/>
                </a:solidFill>
                <a:latin typeface="Arial" panose="020B0604020202020204" pitchFamily="34" charset="0"/>
                <a:cs typeface="Arial" panose="020B0604020202020204" pitchFamily="34" charset="0"/>
              </a:rPr>
              <a:t>July</a:t>
            </a:r>
            <a:r>
              <a:rPr kumimoji="0" lang="en-US"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2024</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F85603E-7A9B-44F7-8E5F-CC0B980CB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00" y="1595127"/>
            <a:ext cx="3107115" cy="5105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151" y="115111"/>
            <a:ext cx="952549" cy="79061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549204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p:cNvSpPr>
          <p:nvPr>
            <p:ph type="title"/>
          </p:nvPr>
        </p:nvSpPr>
        <p:spPr>
          <a:xfrm>
            <a:off x="1257300" y="0"/>
            <a:ext cx="7377708" cy="964406"/>
          </a:xfrm>
        </p:spPr>
        <p:txBody>
          <a:bodyPr/>
          <a:lstStyle/>
          <a:p>
            <a:pPr algn="ctr"/>
            <a:r>
              <a:rPr lang="en-US" b="1" spc="-17" dirty="0" smtClean="0">
                <a:solidFill>
                  <a:schemeClr val="tx1"/>
                </a:solidFill>
                <a:latin typeface="Arial Black" panose="020B0A04020102020204" pitchFamily="34" charset="0"/>
                <a:cs typeface="Calibri"/>
              </a:rPr>
              <a:t>More on Delta-9 and Delta-8</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342899" y="1143000"/>
            <a:ext cx="9144000" cy="4050506"/>
          </a:xfrm>
        </p:spPr>
        <p:txBody>
          <a:bodyPr/>
          <a:lstStyle/>
          <a:p>
            <a:pPr marL="290679" indent="-290679" eaLnBrk="1" fontAlgn="auto" hangingPunct="1">
              <a:spcBef>
                <a:spcPts val="0"/>
              </a:spcBef>
              <a:spcAft>
                <a:spcPts val="1013"/>
              </a:spcAft>
              <a:buFont typeface="Wingdings" panose="05000000000000000000" pitchFamily="2" charset="2"/>
              <a:buChar char="§"/>
              <a:tabLst>
                <a:tab pos="297063" algn="l"/>
              </a:tabLst>
            </a:pPr>
            <a:r>
              <a:rPr lang="en-US" altLang="en-US" sz="3038" b="1" dirty="0" smtClean="0">
                <a:latin typeface="Arial" panose="020B0604020202020204" pitchFamily="34" charset="0"/>
                <a:cs typeface="Arial" panose="020B0604020202020204" pitchFamily="34" charset="0"/>
              </a:rPr>
              <a:t>Delta-9: “Not what your grandparents used”</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smtClean="0">
                <a:latin typeface="Arial" panose="020B0604020202020204" pitchFamily="34" charset="0"/>
                <a:cs typeface="Arial" panose="020B0604020202020204" pitchFamily="34" charset="0"/>
              </a:rPr>
              <a:t>1960’s/70’s: average potency of street weed about 3-5%</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a:latin typeface="Arial" panose="020B0604020202020204" pitchFamily="34" charset="0"/>
                <a:cs typeface="Arial" panose="020B0604020202020204" pitchFamily="34" charset="0"/>
              </a:rPr>
              <a:t>n</a:t>
            </a:r>
            <a:r>
              <a:rPr lang="en-US" altLang="en-US" sz="2600" b="1" dirty="0" smtClean="0">
                <a:latin typeface="Arial" panose="020B0604020202020204" pitchFamily="34" charset="0"/>
                <a:cs typeface="Arial" panose="020B0604020202020204" pitchFamily="34" charset="0"/>
              </a:rPr>
              <a:t>owadays: </a:t>
            </a:r>
            <a:r>
              <a:rPr lang="en-US" altLang="en-US" sz="2600" b="1" dirty="0">
                <a:latin typeface="Arial" panose="020B0604020202020204" pitchFamily="34" charset="0"/>
                <a:cs typeface="Arial" panose="020B0604020202020204" pitchFamily="34" charset="0"/>
              </a:rPr>
              <a:t>average potency of street weed about </a:t>
            </a:r>
            <a:r>
              <a:rPr lang="en-US" altLang="en-US" sz="2600" b="1" dirty="0" smtClean="0">
                <a:latin typeface="Arial" panose="020B0604020202020204" pitchFamily="34" charset="0"/>
                <a:cs typeface="Arial" panose="020B0604020202020204" pitchFamily="34" charset="0"/>
              </a:rPr>
              <a:t>15-20%; concentrates up to 90%</a:t>
            </a:r>
          </a:p>
          <a:p>
            <a:pPr marL="290679" indent="-290679" eaLnBrk="1" fontAlgn="auto" hangingPunct="1">
              <a:spcBef>
                <a:spcPts val="0"/>
              </a:spcBef>
              <a:spcAft>
                <a:spcPts val="1013"/>
              </a:spcAft>
              <a:buFont typeface="Wingdings" panose="05000000000000000000" pitchFamily="2" charset="2"/>
              <a:buChar char="§"/>
              <a:tabLst>
                <a:tab pos="297063" algn="l"/>
              </a:tabLst>
            </a:pPr>
            <a:r>
              <a:rPr lang="en-US" altLang="en-US" sz="3038" b="1" dirty="0" smtClean="0">
                <a:latin typeface="Arial" panose="020B0604020202020204" pitchFamily="34" charset="0"/>
                <a:cs typeface="Arial" panose="020B0604020202020204" pitchFamily="34" charset="0"/>
              </a:rPr>
              <a:t>Delta-8: “</a:t>
            </a:r>
            <a:r>
              <a:rPr lang="en-US" altLang="en-US" sz="3038" b="1" dirty="0">
                <a:latin typeface="Arial" panose="020B0604020202020204" pitchFamily="34" charset="0"/>
                <a:cs typeface="Arial" panose="020B0604020202020204" pitchFamily="34" charset="0"/>
              </a:rPr>
              <a:t>Diet Weed”</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a:latin typeface="Arial" panose="020B0604020202020204" pitchFamily="34" charset="0"/>
                <a:cs typeface="Arial" panose="020B0604020202020204" pitchFamily="34" charset="0"/>
              </a:rPr>
              <a:t>i</a:t>
            </a:r>
            <a:r>
              <a:rPr lang="en-US" altLang="en-US" sz="2600" b="1" dirty="0" smtClean="0">
                <a:latin typeface="Arial" panose="020B0604020202020204" pitchFamily="34" charset="0"/>
                <a:cs typeface="Arial" panose="020B0604020202020204" pitchFamily="34" charset="0"/>
              </a:rPr>
              <a:t>ts less euphoria </a:t>
            </a:r>
            <a:r>
              <a:rPr lang="en-US" altLang="en-US" sz="2600" b="1" dirty="0">
                <a:latin typeface="Arial" panose="020B0604020202020204" pitchFamily="34" charset="0"/>
                <a:cs typeface="Arial" panose="020B0604020202020204" pitchFamily="34" charset="0"/>
              </a:rPr>
              <a:t>and fewer side </a:t>
            </a:r>
            <a:r>
              <a:rPr lang="en-US" altLang="en-US" sz="2600" b="1" dirty="0" smtClean="0">
                <a:latin typeface="Arial" panose="020B0604020202020204" pitchFamily="34" charset="0"/>
                <a:cs typeface="Arial" panose="020B0604020202020204" pitchFamily="34" charset="0"/>
              </a:rPr>
              <a:t>effects preferred by some</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sz="2600" b="1" dirty="0" smtClean="0">
                <a:latin typeface="Arial" panose="020B0604020202020204" pitchFamily="34" charset="0"/>
                <a:cs typeface="Arial" panose="020B0604020202020204" pitchFamily="34" charset="0"/>
              </a:rPr>
              <a:t>FDA: “Delta-8 THC has serious health effects” that are similar to Delta-9  </a:t>
            </a:r>
          </a:p>
          <a:p>
            <a:pPr marL="624746" lvl="1" indent="-290679" eaLnBrk="1" fontAlgn="auto" hangingPunct="1">
              <a:spcBef>
                <a:spcPts val="0"/>
              </a:spcBef>
              <a:spcAft>
                <a:spcPts val="1013"/>
              </a:spcAft>
              <a:buFont typeface="Wingdings" panose="05000000000000000000" pitchFamily="2" charset="2"/>
              <a:buChar char="§"/>
              <a:tabLst>
                <a:tab pos="297063" algn="l"/>
              </a:tabLst>
            </a:pPr>
            <a:r>
              <a:rPr lang="en-US" altLang="en-US" sz="2600" b="1" dirty="0">
                <a:latin typeface="Arial" panose="020B0604020202020204" pitchFamily="34" charset="0"/>
                <a:cs typeface="Arial" panose="020B0604020202020204" pitchFamily="34" charset="0"/>
              </a:rPr>
              <a:t>production from CBD, which is abundant in hemp </a:t>
            </a:r>
          </a:p>
          <a:p>
            <a:pPr marL="334067" lvl="1" indent="0" eaLnBrk="1" fontAlgn="auto" hangingPunct="1">
              <a:spcBef>
                <a:spcPts val="0"/>
              </a:spcBef>
              <a:spcAft>
                <a:spcPts val="1013"/>
              </a:spcAft>
              <a:buNone/>
              <a:tabLst>
                <a:tab pos="297063" algn="l"/>
              </a:tabLst>
            </a:pPr>
            <a:endParaRPr lang="en-US" sz="2600" b="1" dirty="0" smtClean="0">
              <a:latin typeface="Arial" panose="020B0604020202020204" pitchFamily="34" charset="0"/>
              <a:cs typeface="Arial" panose="020B0604020202020204" pitchFamily="34" charset="0"/>
            </a:endParaRPr>
          </a:p>
          <a:p>
            <a:pPr marL="334067" lvl="1" indent="0" eaLnBrk="1" fontAlgn="auto" hangingPunct="1">
              <a:spcBef>
                <a:spcPts val="0"/>
              </a:spcBef>
              <a:spcAft>
                <a:spcPts val="1013"/>
              </a:spcAft>
              <a:buNone/>
              <a:tabLst>
                <a:tab pos="297063" algn="l"/>
              </a:tabLst>
            </a:pPr>
            <a:endParaRPr lang="en-US" b="1" dirty="0">
              <a:latin typeface="Arial" panose="020B0604020202020204" pitchFamily="34" charset="0"/>
              <a:cs typeface="Arial" panose="020B0604020202020204" pitchFamily="34" charset="0"/>
            </a:endParaRPr>
          </a:p>
          <a:p>
            <a:pPr marL="396368" indent="-385785" eaLnBrk="1" fontAlgn="auto" hangingPunct="1">
              <a:spcBef>
                <a:spcPts val="0"/>
              </a:spcBef>
              <a:spcAft>
                <a:spcPts val="1013"/>
              </a:spcAft>
              <a:buFont typeface="Wingdings" panose="05000000000000000000" pitchFamily="2" charset="2"/>
              <a:buChar char="§"/>
              <a:tabLst>
                <a:tab pos="297063" algn="l"/>
              </a:tabLst>
            </a:pPr>
            <a:endParaRPr lang="en-US" altLang="en-US" sz="3038" b="1" dirty="0">
              <a:latin typeface="Arial" panose="020B0604020202020204" pitchFamily="34" charset="0"/>
              <a:cs typeface="Arial" panose="020B0604020202020204" pitchFamily="34" charset="0"/>
            </a:endParaRPr>
          </a:p>
        </p:txBody>
      </p:sp>
      <p:pic>
        <p:nvPicPr>
          <p:cNvPr id="5" name="Picture 7" descr="marijuana.gif"/>
          <p:cNvPicPr>
            <a:picLocks noChangeAspect="1"/>
          </p:cNvPicPr>
          <p:nvPr/>
        </p:nvPicPr>
        <p:blipFill>
          <a:blip r:embed="rId4" cstate="print"/>
          <a:srcRect/>
          <a:stretch>
            <a:fillRect/>
          </a:stretch>
        </p:blipFill>
        <p:spPr bwMode="auto">
          <a:xfrm>
            <a:off x="8813913" y="0"/>
            <a:ext cx="1345973" cy="1593725"/>
          </a:xfrm>
          <a:prstGeom prst="rect">
            <a:avLst/>
          </a:prstGeom>
          <a:noFill/>
          <a:ln w="9525">
            <a:noFill/>
            <a:miter lim="800000"/>
            <a:headEnd/>
            <a:tailEnd/>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8946514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589664" y="76200"/>
            <a:ext cx="8743950" cy="1143000"/>
          </a:xfrm>
        </p:spPr>
        <p:txBody>
          <a:bodyPr/>
          <a:lstStyle/>
          <a:p>
            <a:pPr algn="ctr"/>
            <a:r>
              <a:rPr lang="en-US" b="1" spc="-5" dirty="0" smtClean="0">
                <a:solidFill>
                  <a:schemeClr val="tx1"/>
                </a:solidFill>
                <a:latin typeface="Arial Black" panose="020B0A04020102020204" pitchFamily="34" charset="0"/>
                <a:cs typeface="Calibri"/>
              </a:rPr>
              <a:t>Wha</a:t>
            </a:r>
            <a:r>
              <a:rPr lang="en-US" b="1" dirty="0" smtClean="0">
                <a:solidFill>
                  <a:schemeClr val="tx1"/>
                </a:solidFill>
                <a:latin typeface="Arial Black" panose="020B0A04020102020204" pitchFamily="34" charset="0"/>
                <a:cs typeface="Calibri"/>
              </a:rPr>
              <a:t>t</a:t>
            </a:r>
            <a:r>
              <a:rPr lang="en-US" b="1" spc="10" dirty="0" smtClean="0">
                <a:solidFill>
                  <a:schemeClr val="tx1"/>
                </a:solidFill>
                <a:latin typeface="Arial Black" panose="020B0A04020102020204" pitchFamily="34" charset="0"/>
                <a:cs typeface="Calibri"/>
              </a:rPr>
              <a:t> </a:t>
            </a:r>
            <a:r>
              <a:rPr lang="en-US" b="1" dirty="0" smtClean="0">
                <a:solidFill>
                  <a:schemeClr val="tx1"/>
                </a:solidFill>
                <a:latin typeface="Arial Black" panose="020B0A04020102020204" pitchFamily="34" charset="0"/>
                <a:cs typeface="Calibri"/>
              </a:rPr>
              <a:t>is</a:t>
            </a:r>
            <a:r>
              <a:rPr lang="en-US" b="1" spc="-20" dirty="0">
                <a:solidFill>
                  <a:schemeClr val="tx1"/>
                </a:solidFill>
                <a:latin typeface="Arial Black" panose="020B0A04020102020204" pitchFamily="34" charset="0"/>
                <a:cs typeface="Calibri"/>
              </a:rPr>
              <a:t> </a:t>
            </a:r>
            <a:r>
              <a:rPr lang="en-US" b="1" spc="-20" dirty="0" smtClean="0">
                <a:solidFill>
                  <a:schemeClr val="tx1"/>
                </a:solidFill>
                <a:latin typeface="Arial Black" panose="020B0A04020102020204" pitchFamily="34" charset="0"/>
                <a:cs typeface="Calibri"/>
              </a:rPr>
              <a:t>Hemp?</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66700" y="1313560"/>
            <a:ext cx="6708430" cy="4992880"/>
          </a:xfrm>
        </p:spPr>
        <p:txBody>
          <a:bodyPr/>
          <a:lstStyle/>
          <a:p>
            <a:pPr>
              <a:lnSpc>
                <a:spcPct val="103000"/>
              </a:lnSpc>
              <a:spcBef>
                <a:spcPts val="0"/>
              </a:spcBef>
              <a:spcAft>
                <a:spcPts val="1200"/>
              </a:spcAft>
              <a:buFont typeface="Wingdings" panose="05000000000000000000" pitchFamily="2" charset="2"/>
              <a:buChar char="§"/>
            </a:pPr>
            <a:r>
              <a:rPr lang="en-US" b="1" dirty="0">
                <a:latin typeface="Arial" panose="020B0604020202020204" pitchFamily="34" charset="0"/>
                <a:cs typeface="Arial" panose="020B0604020202020204" pitchFamily="34" charset="0"/>
              </a:rPr>
              <a:t>Hemp p</a:t>
            </a:r>
            <a:r>
              <a:rPr lang="en-US" b="1" dirty="0" smtClean="0">
                <a:latin typeface="Arial" panose="020B0604020202020204" pitchFamily="34" charset="0"/>
                <a:cs typeface="Arial" panose="020B0604020202020204" pitchFamily="34" charset="0"/>
              </a:rPr>
              <a:t>lant looks similar to the cannabis pant</a:t>
            </a:r>
          </a:p>
          <a:p>
            <a:pPr>
              <a:lnSpc>
                <a:spcPct val="103000"/>
              </a:lnSpc>
              <a:spcBef>
                <a:spcPts val="0"/>
              </a:spcBef>
              <a:spcAft>
                <a:spcPts val="1200"/>
              </a:spcAft>
              <a:buFont typeface="Wingdings" panose="05000000000000000000" pitchFamily="2" charset="2"/>
              <a:buChar char="§"/>
            </a:pPr>
            <a:r>
              <a:rPr lang="en-US" b="1" dirty="0" smtClean="0">
                <a:latin typeface="Arial" panose="020B0604020202020204" pitchFamily="34" charset="0"/>
                <a:cs typeface="Arial" panose="020B0604020202020204" pitchFamily="34" charset="0"/>
              </a:rPr>
              <a:t>FDA: Hemp </a:t>
            </a:r>
            <a:r>
              <a:rPr lang="en-US" b="1" dirty="0">
                <a:latin typeface="Arial" panose="020B0604020202020204" pitchFamily="34" charset="0"/>
                <a:cs typeface="Arial" panose="020B0604020202020204" pitchFamily="34" charset="0"/>
              </a:rPr>
              <a:t>is no longer an illegal </a:t>
            </a:r>
            <a:r>
              <a:rPr lang="en-US" b="1" dirty="0" smtClean="0">
                <a:latin typeface="Arial" panose="020B0604020202020204" pitchFamily="34" charset="0"/>
                <a:cs typeface="Arial" panose="020B0604020202020204" pitchFamily="34" charset="0"/>
              </a:rPr>
              <a:t>product when it contains </a:t>
            </a:r>
            <a:r>
              <a:rPr lang="en-US" b="1" dirty="0">
                <a:latin typeface="Arial" panose="020B0604020202020204" pitchFamily="34" charset="0"/>
                <a:cs typeface="Arial" panose="020B0604020202020204" pitchFamily="34" charset="0"/>
              </a:rPr>
              <a:t>less than 0.3 percent THC by </a:t>
            </a:r>
            <a:r>
              <a:rPr lang="en-US" b="1" dirty="0" smtClean="0">
                <a:latin typeface="Arial" panose="020B0604020202020204" pitchFamily="34" charset="0"/>
                <a:cs typeface="Arial" panose="020B0604020202020204" pitchFamily="34" charset="0"/>
              </a:rPr>
              <a:t>dry weight</a:t>
            </a:r>
          </a:p>
          <a:p>
            <a:pPr>
              <a:lnSpc>
                <a:spcPct val="103000"/>
              </a:lnSpc>
              <a:spcBef>
                <a:spcPts val="0"/>
              </a:spcBef>
              <a:spcAft>
                <a:spcPts val="1200"/>
              </a:spcAft>
              <a:buFont typeface="Wingdings" panose="05000000000000000000" pitchFamily="2" charset="2"/>
              <a:buChar char="§"/>
            </a:pPr>
            <a:r>
              <a:rPr lang="en-US" b="1" dirty="0" smtClean="0">
                <a:latin typeface="Arial" panose="020B0604020202020204" pitchFamily="34" charset="0"/>
                <a:cs typeface="Arial" panose="020B0604020202020204" pitchFamily="34" charset="0"/>
              </a:rPr>
              <a:t>The federal Farm Bill may be revised to address the “hemp loophole” that is enabling the production of Delta-8 and other cannabinoids</a:t>
            </a:r>
          </a:p>
          <a:p>
            <a:pPr lvl="1">
              <a:lnSpc>
                <a:spcPct val="103000"/>
              </a:lnSpc>
              <a:spcBef>
                <a:spcPts val="0"/>
              </a:spcBef>
              <a:spcAft>
                <a:spcPts val="1200"/>
              </a:spcAft>
              <a:buFont typeface="Wingdings" panose="05000000000000000000" pitchFamily="2" charset="2"/>
              <a:buChar char="§"/>
            </a:pPr>
            <a:endParaRPr lang="en-US" b="1" dirty="0" smtClean="0">
              <a:latin typeface="Arial" panose="020B0604020202020204" pitchFamily="34" charset="0"/>
              <a:cs typeface="Arial" panose="020B0604020202020204" pitchFamily="34" charset="0"/>
            </a:endParaRPr>
          </a:p>
          <a:p>
            <a:pPr marL="0" indent="0">
              <a:lnSpc>
                <a:spcPct val="103000"/>
              </a:lnSpc>
              <a:spcBef>
                <a:spcPts val="0"/>
              </a:spcBef>
              <a:spcAft>
                <a:spcPts val="1200"/>
              </a:spcAft>
              <a:buNone/>
            </a:pPr>
            <a:endParaRPr lang="en-US" alt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0" y="1484120"/>
            <a:ext cx="3557877" cy="19978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419100" y="6400800"/>
            <a:ext cx="308610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https://learnaboutsam.org</a:t>
            </a:r>
          </a:p>
        </p:txBody>
      </p:sp>
    </p:spTree>
    <p:extLst>
      <p:ext uri="{BB962C8B-B14F-4D97-AF65-F5344CB8AC3E}">
        <p14:creationId xmlns:p14="http://schemas.microsoft.com/office/powerpoint/2010/main" val="2951992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324335" y="1219200"/>
            <a:ext cx="6647965" cy="5486400"/>
          </a:xfrm>
        </p:spPr>
        <p:txBody>
          <a:bodyPr/>
          <a:lstStyle/>
          <a:p>
            <a:pPr>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Is cannabis medicine?</a:t>
            </a:r>
          </a:p>
          <a:p>
            <a:pPr marL="0" indent="0">
              <a:buNone/>
            </a:pPr>
            <a:endParaRPr lang="en-US" sz="2400" b="1" dirty="0" smtClean="0">
              <a:latin typeface="Arial" panose="020B0604020202020204" pitchFamily="34" charset="0"/>
              <a:cs typeface="Arial" panose="020B0604020202020204" pitchFamily="34" charset="0"/>
            </a:endParaRPr>
          </a:p>
          <a:p>
            <a:pPr lvl="1">
              <a:spcBef>
                <a:spcPts val="0"/>
              </a:spcBef>
              <a:spcAft>
                <a:spcPts val="1800"/>
              </a:spcAft>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FDA has approved some cannabis products for medicinal purposes</a:t>
            </a:r>
            <a:endParaRPr lang="en-US" sz="1400" b="1" dirty="0">
              <a:latin typeface="Arial" panose="020B0604020202020204" pitchFamily="34" charset="0"/>
              <a:cs typeface="Arial" panose="020B0604020202020204" pitchFamily="34" charset="0"/>
            </a:endParaRPr>
          </a:p>
          <a:p>
            <a:pPr lvl="1">
              <a:spcBef>
                <a:spcPts val="0"/>
              </a:spcBef>
              <a:spcAft>
                <a:spcPts val="1800"/>
              </a:spcAft>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Minnesota, like many states, has approved cannabis for a host of disorders and ailments</a:t>
            </a:r>
          </a:p>
          <a:p>
            <a:pPr lvl="1">
              <a:spcBef>
                <a:spcPts val="0"/>
              </a:spcBef>
              <a:spcAft>
                <a:spcPts val="1800"/>
              </a:spcAft>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More later on this topic</a:t>
            </a:r>
          </a:p>
        </p:txBody>
      </p:sp>
      <p:pic>
        <p:nvPicPr>
          <p:cNvPr id="5" name="Picture 7" descr="marijuana.gif"/>
          <p:cNvPicPr>
            <a:picLocks noChangeAspect="1"/>
          </p:cNvPicPr>
          <p:nvPr/>
        </p:nvPicPr>
        <p:blipFill>
          <a:blip r:embed="rId3" cstate="print"/>
          <a:srcRect/>
          <a:stretch>
            <a:fillRect/>
          </a:stretch>
        </p:blipFill>
        <p:spPr bwMode="auto">
          <a:xfrm>
            <a:off x="6725132" y="2043725"/>
            <a:ext cx="3218968" cy="3811482"/>
          </a:xfrm>
          <a:prstGeom prst="rect">
            <a:avLst/>
          </a:prstGeom>
          <a:noFill/>
          <a:ln w="9525">
            <a:noFill/>
            <a:miter lim="800000"/>
            <a:headEnd/>
            <a:tailEnd/>
          </a:ln>
        </p:spPr>
      </p:pic>
      <p:sp>
        <p:nvSpPr>
          <p:cNvPr id="6" name="Rectangle 2"/>
          <p:cNvSpPr>
            <a:spLocks noGrp="1"/>
          </p:cNvSpPr>
          <p:nvPr>
            <p:ph type="title"/>
          </p:nvPr>
        </p:nvSpPr>
        <p:spPr>
          <a:xfrm>
            <a:off x="800100" y="-28353"/>
            <a:ext cx="8743950" cy="1143000"/>
          </a:xfrm>
        </p:spPr>
        <p:txBody>
          <a:bodyPr/>
          <a:lstStyle/>
          <a:p>
            <a:pPr algn="ctr"/>
            <a:r>
              <a:rPr lang="en-US" sz="3600" b="1" spc="-5" dirty="0" smtClean="0">
                <a:solidFill>
                  <a:schemeClr val="tx1"/>
                </a:solidFill>
                <a:latin typeface="Arial Black" panose="020B0A04020102020204" pitchFamily="34" charset="0"/>
                <a:cs typeface="Calibri"/>
              </a:rPr>
              <a:t>The Cannabis Plant </a:t>
            </a:r>
            <a:r>
              <a:rPr lang="en-US" sz="3600" b="1" spc="-5" dirty="0">
                <a:solidFill>
                  <a:schemeClr val="tx1"/>
                </a:solidFill>
                <a:latin typeface="Arial Black" panose="020B0A04020102020204" pitchFamily="34" charset="0"/>
                <a:cs typeface="Calibri"/>
              </a:rPr>
              <a:t>is Complex</a:t>
            </a:r>
            <a:endParaRPr lang="en-US" altLang="en-US" sz="3600" dirty="0">
              <a:solidFill>
                <a:schemeClr val="tx1"/>
              </a:solidFill>
              <a:latin typeface="Arial Black" panose="020B0A040201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747228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39E4-F4BE-8A4F-AC8B-4D8FB6B19854}"/>
              </a:ext>
            </a:extLst>
          </p:cNvPr>
          <p:cNvSpPr>
            <a:spLocks noGrp="1"/>
          </p:cNvSpPr>
          <p:nvPr>
            <p:ph type="title"/>
          </p:nvPr>
        </p:nvSpPr>
        <p:spPr>
          <a:xfrm>
            <a:off x="723900" y="76200"/>
            <a:ext cx="8559864" cy="1325563"/>
          </a:xfrm>
        </p:spPr>
        <p:txBody>
          <a:bodyPr>
            <a:normAutofit/>
          </a:bodyPr>
          <a:lstStyle/>
          <a:p>
            <a:pPr algn="ctr"/>
            <a:r>
              <a:rPr lang="en-US" sz="3375" dirty="0" smtClean="0">
                <a:latin typeface="Arial Black" panose="020B0A04020102020204" pitchFamily="34" charset="0"/>
              </a:rPr>
              <a:t>Many States Where It’s Legal</a:t>
            </a:r>
            <a:endParaRPr lang="en-US" dirty="0">
              <a:latin typeface="Arial Black" panose="020B0A04020102020204" pitchFamily="34" charset="0"/>
            </a:endParaRPr>
          </a:p>
        </p:txBody>
      </p:sp>
      <p:sp>
        <p:nvSpPr>
          <p:cNvPr id="7" name="Content Placeholder 2">
            <a:extLst>
              <a:ext uri="{FF2B5EF4-FFF2-40B4-BE49-F238E27FC236}">
                <a16:creationId xmlns:a16="http://schemas.microsoft.com/office/drawing/2014/main" id="{A9FD96C1-960C-418F-9C07-4C69B7A05AFE}"/>
              </a:ext>
            </a:extLst>
          </p:cNvPr>
          <p:cNvSpPr txBox="1">
            <a:spLocks/>
          </p:cNvSpPr>
          <p:nvPr/>
        </p:nvSpPr>
        <p:spPr>
          <a:xfrm>
            <a:off x="5599814" y="1600200"/>
            <a:ext cx="4679566" cy="5349872"/>
          </a:xfrm>
          <a:prstGeom prst="rect">
            <a:avLst/>
          </a:prstGeom>
        </p:spPr>
        <p:txBody>
          <a:bodyPr vert="horz" lIns="77153" tIns="38576" rIns="77153" bIns="38576"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As of </a:t>
            </a:r>
            <a:r>
              <a:rPr kumimoji="0" lang="en-US" sz="28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2024, </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legalization approved for...</a:t>
            </a:r>
          </a:p>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endParaRPr kumimoji="0" lang="en-US"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746539" marR="0" lvl="3"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Commercial adult use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and medical use in 24 </a:t>
            </a: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states +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Wash DC</a:t>
            </a:r>
            <a:endPar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746539" marR="0" lvl="3"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746539" marR="0" lvl="3"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Medical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only in 23 </a:t>
            </a: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states </a:t>
            </a:r>
            <a:r>
              <a:rPr kumimoji="0" lang="en-US" sz="2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(some limited to CBD)</a:t>
            </a:r>
            <a:endPar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endParaRPr kumimoji="0" lang="en-US" sz="1800" b="1" i="0" u="none" strike="noStrike" kern="1200" cap="none" spc="0" normalizeH="0" baseline="0" noProof="0" dirty="0">
              <a:ln>
                <a:noFill/>
              </a:ln>
              <a:solidFill>
                <a:srgbClr val="008F00"/>
              </a:solidFill>
              <a:effectLst/>
              <a:uLnTx/>
              <a:uFillTx/>
              <a:latin typeface="Arial" panose="020B0604020202020204" pitchFamily="34" charset="0"/>
              <a:ea typeface="+mn-ea"/>
              <a:cs typeface="Arial" panose="020B0604020202020204" pitchFamily="34" charset="0"/>
            </a:endParaRPr>
          </a:p>
          <a:p>
            <a:pPr marL="457200" marR="0" lvl="2" indent="-457200" algn="l" defTabSz="578678" rtl="0" eaLnBrk="1" fontAlgn="auto" latinLnBrk="0" hangingPunct="1">
              <a:lnSpc>
                <a:spcPct val="90000"/>
              </a:lnSpc>
              <a:spcBef>
                <a:spcPts val="316"/>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Fully illegal in only 3</a:t>
            </a: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states </a:t>
            </a:r>
            <a:r>
              <a:rPr kumimoji="0" lang="en-US" sz="2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(Idaho, Kansas and </a:t>
            </a:r>
            <a:r>
              <a:rPr kumimoji="0" lang="en-US" sz="20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Nebrska</a:t>
            </a:r>
            <a:r>
              <a:rPr kumimoji="0" lang="en-US" sz="20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578678" rtl="0" eaLnBrk="1" fontAlgn="auto" latinLnBrk="0" hangingPunct="1">
              <a:lnSpc>
                <a:spcPct val="90000"/>
              </a:lnSpc>
              <a:spcBef>
                <a:spcPts val="633"/>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64" y="1459242"/>
            <a:ext cx="5534236" cy="38958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502975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516467" y="1676400"/>
            <a:ext cx="7910856" cy="2131353"/>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25978" marR="4762" lvl="0" indent="-514082" algn="l" defTabSz="1028700" rtl="0" eaLnBrk="0" fontAlgn="base" latinLnBrk="0" hangingPunct="0">
              <a:lnSpc>
                <a:spcPct val="100000"/>
              </a:lnSpc>
              <a:spcBef>
                <a:spcPct val="0"/>
              </a:spcBef>
              <a:spcAft>
                <a:spcPct val="0"/>
              </a:spcAft>
              <a:buClr>
                <a:srgbClr val="FFC000"/>
              </a:buClr>
              <a:buSzTx/>
              <a:buFont typeface="Wingdings" panose="05000000000000000000" pitchFamily="2" charset="2"/>
              <a:buChar char="§"/>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To continue our discussion, we will look at a few quiz items and use them to dig deeper into key issues about cannabis and health and safety.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pic>
        <p:nvPicPr>
          <p:cNvPr id="11" name="Picture 2" descr="http://www.freedigitalphotos.net/images/image.php?src=30222">
            <a:hlinkClick r:id="rId4"/>
          </p:cNvPr>
          <p:cNvPicPr>
            <a:picLocks noChangeAspect="1" noChangeArrowheads="1"/>
          </p:cNvPicPr>
          <p:nvPr/>
        </p:nvPicPr>
        <p:blipFill>
          <a:blip r:embed="rId5" cstate="print"/>
          <a:srcRect/>
          <a:stretch>
            <a:fillRect/>
          </a:stretch>
        </p:blipFill>
        <p:spPr bwMode="auto">
          <a:xfrm>
            <a:off x="8420100" y="738559"/>
            <a:ext cx="1928816" cy="1645920"/>
          </a:xfrm>
          <a:prstGeom prst="rect">
            <a:avLst/>
          </a:prstGeom>
          <a:noFill/>
          <a:ln w="9525">
            <a:noFill/>
            <a:miter lim="800000"/>
            <a:headEnd/>
            <a:tailEnd/>
          </a:ln>
        </p:spPr>
      </p:pic>
      <p:sp>
        <p:nvSpPr>
          <p:cNvPr id="12" name="Rectangle 2"/>
          <p:cNvSpPr txBox="1">
            <a:spLocks noChangeArrowheads="1"/>
          </p:cNvSpPr>
          <p:nvPr/>
        </p:nvSpPr>
        <p:spPr bwMode="auto">
          <a:xfrm>
            <a:off x="1409700" y="380999"/>
            <a:ext cx="77724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4064925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2" y="1010245"/>
            <a:ext cx="8110387" cy="5055230"/>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of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“street weed” in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60’s and 70’s was about 3%.  What is the 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of street weed nowadays?</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same, about 3%</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15%</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20100" y="738559"/>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409700" y="380999"/>
            <a:ext cx="77724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986848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2" y="1010245"/>
            <a:ext cx="8110387" cy="5055230"/>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of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“street weed” in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60’s and 70’s was about 3%.  What is the typical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potency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levels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of street weed nowadays?</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same, about 3%</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about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10%</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about </a:t>
            </a:r>
            <a:r>
              <a:rPr kumimoji="0" lang="en-US" sz="40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15%</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p:txBody>
      </p:sp>
      <p:sp>
        <p:nvSpPr>
          <p:cNvPr id="5" name="Rectangle 2"/>
          <p:cNvSpPr txBox="1">
            <a:spLocks noChangeArrowheads="1"/>
          </p:cNvSpPr>
          <p:nvPr/>
        </p:nvSpPr>
        <p:spPr bwMode="auto">
          <a:xfrm>
            <a:off x="1409700" y="380999"/>
            <a:ext cx="77724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8" name="TextBox 7"/>
          <p:cNvSpPr txBox="1"/>
          <p:nvPr/>
        </p:nvSpPr>
        <p:spPr>
          <a:xfrm>
            <a:off x="419100" y="6400800"/>
            <a:ext cx="404283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https://www.mjfactcheck.org/potency</a:t>
            </a:r>
          </a:p>
        </p:txBody>
      </p:sp>
    </p:spTree>
    <p:extLst>
      <p:ext uri="{BB962C8B-B14F-4D97-AF65-F5344CB8AC3E}">
        <p14:creationId xmlns:p14="http://schemas.microsoft.com/office/powerpoint/2010/main" val="4053276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 y="762000"/>
            <a:ext cx="10236477" cy="5181600"/>
          </a:xfrm>
          <a:prstGeom prst="rect">
            <a:avLst/>
          </a:prstGeom>
        </p:spPr>
      </p:pic>
      <p:sp>
        <p:nvSpPr>
          <p:cNvPr id="4" name="TextBox 3"/>
          <p:cNvSpPr txBox="1"/>
          <p:nvPr/>
        </p:nvSpPr>
        <p:spPr>
          <a:xfrm>
            <a:off x="5148718" y="685800"/>
            <a:ext cx="2361021"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itchFamily="18" charset="0"/>
              <a:ea typeface="+mn-ea"/>
              <a:cs typeface="+mn-cs"/>
            </a:endParaRPr>
          </a:p>
        </p:txBody>
      </p:sp>
      <p:sp>
        <p:nvSpPr>
          <p:cNvPr id="2" name="Line Callout 1 1"/>
          <p:cNvSpPr/>
          <p:nvPr/>
        </p:nvSpPr>
        <p:spPr>
          <a:xfrm>
            <a:off x="8046027" y="284988"/>
            <a:ext cx="2209800" cy="801624"/>
          </a:xfrm>
          <a:prstGeom prst="borderCallout1">
            <a:avLst>
              <a:gd name="adj1" fmla="val 91339"/>
              <a:gd name="adj2" fmla="val 10476"/>
              <a:gd name="adj3" fmla="val 273982"/>
              <a:gd name="adj4" fmla="val 64845"/>
            </a:avLst>
          </a:prstGeom>
          <a:solidFill>
            <a:srgbClr val="66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up to 90% THC potency in retail stores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700" y="5486400"/>
            <a:ext cx="1942531" cy="1252875"/>
          </a:xfrm>
          <a:prstGeom prst="rect">
            <a:avLst/>
          </a:prstGeom>
        </p:spPr>
      </p:pic>
      <p:sp>
        <p:nvSpPr>
          <p:cNvPr id="8" name="Title 1"/>
          <p:cNvSpPr>
            <a:spLocks noGrp="1"/>
          </p:cNvSpPr>
          <p:nvPr>
            <p:ph type="title"/>
          </p:nvPr>
        </p:nvSpPr>
        <p:spPr>
          <a:xfrm>
            <a:off x="647700" y="46037"/>
            <a:ext cx="8872538" cy="1325563"/>
          </a:xfrm>
        </p:spPr>
        <p:txBody>
          <a:bodyPr/>
          <a:lstStyle/>
          <a:p>
            <a:pPr algn="ctr"/>
            <a:r>
              <a:rPr lang="en-US" dirty="0" smtClean="0">
                <a:latin typeface="Arial Black" panose="020B0A04020102020204" pitchFamily="34" charset="0"/>
              </a:rPr>
              <a:t>Modern </a:t>
            </a:r>
            <a:r>
              <a:rPr lang="en-US" dirty="0">
                <a:latin typeface="Arial Black" panose="020B0A04020102020204" pitchFamily="34" charset="0"/>
              </a:rPr>
              <a:t>C</a:t>
            </a:r>
            <a:r>
              <a:rPr lang="en-US" dirty="0" smtClean="0">
                <a:latin typeface="Arial Black" panose="020B0A04020102020204" pitchFamily="34" charset="0"/>
              </a:rPr>
              <a:t>annabis</a:t>
            </a:r>
            <a:endParaRPr lang="en-US" dirty="0">
              <a:latin typeface="Arial Black" panose="020B0A04020102020204" pitchFamily="34" charset="0"/>
            </a:endParaRPr>
          </a:p>
        </p:txBody>
      </p:sp>
      <p:sp>
        <p:nvSpPr>
          <p:cNvPr id="9" name="Line Callout 1 8"/>
          <p:cNvSpPr/>
          <p:nvPr/>
        </p:nvSpPr>
        <p:spPr>
          <a:xfrm>
            <a:off x="6057900" y="1848612"/>
            <a:ext cx="2209800" cy="801624"/>
          </a:xfrm>
          <a:prstGeom prst="borderCallout1">
            <a:avLst>
              <a:gd name="adj1" fmla="val 91339"/>
              <a:gd name="adj2" fmla="val 10476"/>
              <a:gd name="adj3" fmla="val 242150"/>
              <a:gd name="adj4" fmla="val 120659"/>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street weed </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277560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95300" y="1371600"/>
            <a:ext cx="8077200" cy="4193456"/>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2"/>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Which 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likely intoxicating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effects of </a:t>
            </a:r>
            <a:r>
              <a:rPr kumimoji="0" lang="en-US" sz="36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edibles</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later onset, longer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rapid onset, short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intoxicating effects of edibles</a:t>
            </a:r>
          </a:p>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20100" y="738559"/>
            <a:ext cx="1928816" cy="1645920"/>
          </a:xfrm>
          <a:prstGeom prst="rect">
            <a:avLst/>
          </a:prstGeom>
          <a:noFill/>
          <a:ln w="9525">
            <a:noFill/>
            <a:miter lim="800000"/>
            <a:headEnd/>
            <a:tailEnd/>
          </a:ln>
        </p:spPr>
      </p:pic>
      <p:pic>
        <p:nvPicPr>
          <p:cNvPr id="5" name="Picture 4">
            <a:extLst>
              <a:ext uri="{FF2B5EF4-FFF2-40B4-BE49-F238E27FC236}">
                <a16:creationId xmlns:a16="http://schemas.microsoft.com/office/drawing/2014/main" id="{FAB3ADE7-FB46-4221-89E6-D6777F8AC2B4}"/>
              </a:ext>
            </a:extLst>
          </p:cNvPr>
          <p:cNvPicPr>
            <a:picLocks noChangeAspect="1"/>
          </p:cNvPicPr>
          <p:nvPr/>
        </p:nvPicPr>
        <p:blipFill>
          <a:blip r:embed="rId5"/>
          <a:stretch>
            <a:fillRect/>
          </a:stretch>
        </p:blipFill>
        <p:spPr>
          <a:xfrm>
            <a:off x="7658100" y="5075541"/>
            <a:ext cx="2393310" cy="1595539"/>
          </a:xfrm>
          <a:prstGeom prst="rect">
            <a:avLst/>
          </a:prstGeom>
        </p:spPr>
      </p:pic>
      <p:sp>
        <p:nvSpPr>
          <p:cNvPr id="8"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737096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95300" y="1371600"/>
            <a:ext cx="8077200" cy="4316566"/>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2"/>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Which 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likely intoxicating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effects of </a:t>
            </a:r>
            <a:r>
              <a:rPr kumimoji="0" lang="en-US" sz="36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edibles</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later onset, longer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rapid onset, short effect</a:t>
            </a: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intoxicating effects of edibles</a:t>
            </a:r>
          </a:p>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05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1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5" name="Picture 4">
            <a:extLst>
              <a:ext uri="{FF2B5EF4-FFF2-40B4-BE49-F238E27FC236}">
                <a16:creationId xmlns:a16="http://schemas.microsoft.com/office/drawing/2014/main" id="{FAB3ADE7-FB46-4221-89E6-D6777F8AC2B4}"/>
              </a:ext>
            </a:extLst>
          </p:cNvPr>
          <p:cNvPicPr>
            <a:picLocks noChangeAspect="1"/>
          </p:cNvPicPr>
          <p:nvPr/>
        </p:nvPicPr>
        <p:blipFill>
          <a:blip r:embed="rId3"/>
          <a:stretch>
            <a:fillRect/>
          </a:stretch>
        </p:blipFill>
        <p:spPr>
          <a:xfrm>
            <a:off x="7658100" y="5075541"/>
            <a:ext cx="2393310" cy="1595539"/>
          </a:xfrm>
          <a:prstGeom prst="rect">
            <a:avLst/>
          </a:prstGeom>
        </p:spPr>
      </p:pic>
      <p:sp>
        <p:nvSpPr>
          <p:cNvPr id="8"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9" name="TextBox 8"/>
          <p:cNvSpPr txBox="1"/>
          <p:nvPr/>
        </p:nvSpPr>
        <p:spPr>
          <a:xfrm>
            <a:off x="419100" y="6400800"/>
            <a:ext cx="56458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https</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://www.ncbi.nlm.nih.gov/pmc/articles/PMC5260817/ </a:t>
            </a:r>
          </a:p>
        </p:txBody>
      </p:sp>
    </p:spTree>
    <p:extLst>
      <p:ext uri="{BB962C8B-B14F-4D97-AF65-F5344CB8AC3E}">
        <p14:creationId xmlns:p14="http://schemas.microsoft.com/office/powerpoint/2010/main" val="3477184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Rectangle 11"/>
          <p:cNvSpPr>
            <a:spLocks noGrp="1" noChangeArrowheads="1"/>
          </p:cNvSpPr>
          <p:nvPr>
            <p:ph type="sldNum" sz="quarter" idx="10"/>
          </p:nvPr>
        </p:nvSpPr>
        <p:spPr>
          <a:noFill/>
        </p:spPr>
        <p:txBody>
          <a:bodyPr/>
          <a:lstStyle>
            <a:lvl1pPr algn="l" eaLnBrk="0" hangingPunct="0">
              <a:spcBef>
                <a:spcPct val="60000"/>
              </a:spcBef>
              <a:spcAft>
                <a:spcPct val="35000"/>
              </a:spcAft>
              <a:buClr>
                <a:srgbClr val="FF3300"/>
              </a:buClr>
              <a:buSzPct val="155000"/>
              <a:buFont typeface="Wingdings" pitchFamily="2" charset="2"/>
              <a:buChar char="§"/>
              <a:defRPr sz="2500" b="1">
                <a:solidFill>
                  <a:srgbClr val="5F5F5F"/>
                </a:solidFill>
                <a:latin typeface="Garamond" pitchFamily="18" charset="0"/>
              </a:defRPr>
            </a:lvl1pPr>
            <a:lvl2pPr marL="742950" indent="-285750" algn="l" eaLnBrk="0" hangingPunct="0">
              <a:spcBef>
                <a:spcPct val="20000"/>
              </a:spcBef>
              <a:buClr>
                <a:srgbClr val="FF0000"/>
              </a:buClr>
              <a:buSzPct val="130000"/>
              <a:buFont typeface="Wingdings" pitchFamily="2" charset="2"/>
              <a:buChar char="§"/>
              <a:defRPr sz="2200">
                <a:solidFill>
                  <a:srgbClr val="5F5F5F"/>
                </a:solidFill>
                <a:latin typeface="Garamond" pitchFamily="18" charset="0"/>
              </a:defRPr>
            </a:lvl2pPr>
            <a:lvl3pPr marL="1143000" indent="-228600" algn="l" eaLnBrk="0" hangingPunct="0">
              <a:spcBef>
                <a:spcPct val="20000"/>
              </a:spcBef>
              <a:buFont typeface="Wingdings" pitchFamily="2" charset="2"/>
              <a:buChar char="§"/>
              <a:defRPr sz="2000">
                <a:solidFill>
                  <a:srgbClr val="5F5F5F"/>
                </a:solidFill>
                <a:latin typeface="Garamond" pitchFamily="18"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Clr>
                <a:schemeClr val="bg2"/>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SzPct val="75000"/>
              <a:buFont typeface="Wingdings" pitchFamily="2" charset="2"/>
              <a:buChar char="§"/>
              <a:defRPr sz="2000">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135D8-34AC-461E-852A-3A19B39629AC}" type="slidenum">
              <a:rPr kumimoji="0" lang="en-US" altLang="en-US" sz="2000" b="1"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2000" b="1"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243" name="Rectangle 2"/>
          <p:cNvSpPr>
            <a:spLocks noGrp="1" noChangeArrowheads="1"/>
          </p:cNvSpPr>
          <p:nvPr>
            <p:ph type="title" idx="4294967295"/>
          </p:nvPr>
        </p:nvSpPr>
        <p:spPr>
          <a:xfrm>
            <a:off x="2324100" y="534988"/>
            <a:ext cx="5314950" cy="838200"/>
          </a:xfrm>
          <a:solidFill>
            <a:srgbClr val="008000"/>
          </a:solidFill>
        </p:spPr>
        <p:txBody>
          <a:bodyPr/>
          <a:lstStyle/>
          <a:p>
            <a:pPr algn="ctr"/>
            <a:r>
              <a:rPr lang="en-US" altLang="en-US" sz="4000" dirty="0" smtClean="0">
                <a:latin typeface="Arial Black" panose="020B0A04020102020204" pitchFamily="34" charset="0"/>
              </a:rPr>
              <a:t>Setting the Stage</a:t>
            </a:r>
            <a:endParaRPr lang="en-US" altLang="en-US" sz="4000" dirty="0">
              <a:latin typeface="Arial Black" panose="020B0A04020102020204" pitchFamily="34" charset="0"/>
            </a:endParaRPr>
          </a:p>
        </p:txBody>
      </p:sp>
      <p:sp>
        <p:nvSpPr>
          <p:cNvPr id="10244" name="Rectangle 3"/>
          <p:cNvSpPr>
            <a:spLocks noGrp="1" noChangeArrowheads="1"/>
          </p:cNvSpPr>
          <p:nvPr>
            <p:ph type="body" idx="4294967295"/>
          </p:nvPr>
        </p:nvSpPr>
        <p:spPr>
          <a:xfrm>
            <a:off x="771525" y="1752600"/>
            <a:ext cx="8658225" cy="3733800"/>
          </a:xfrm>
        </p:spPr>
        <p:txBody>
          <a:bodyPr/>
          <a:lstStyle/>
          <a:p>
            <a:pPr>
              <a:buClr>
                <a:srgbClr val="FFC000"/>
              </a:buClr>
            </a:pPr>
            <a:r>
              <a:rPr lang="en-US" altLang="en-US" sz="4000" b="1" dirty="0" smtClean="0">
                <a:solidFill>
                  <a:schemeClr val="tx1"/>
                </a:solidFill>
                <a:latin typeface="Arial" panose="020B0604020202020204" pitchFamily="34" charset="0"/>
                <a:cs typeface="Arial" panose="020B0604020202020204" pitchFamily="34" charset="0"/>
              </a:rPr>
              <a:t>Parents: Please </a:t>
            </a:r>
            <a:r>
              <a:rPr lang="en-US" altLang="en-US" sz="4000" b="1" dirty="0">
                <a:solidFill>
                  <a:schemeClr val="tx1"/>
                </a:solidFill>
                <a:latin typeface="Arial" panose="020B0604020202020204" pitchFamily="34" charset="0"/>
                <a:cs typeface="Arial" panose="020B0604020202020204" pitchFamily="34" charset="0"/>
              </a:rPr>
              <a:t>introduce yourself</a:t>
            </a:r>
          </a:p>
          <a:p>
            <a:pPr>
              <a:buClr>
                <a:srgbClr val="FFC000"/>
              </a:buClr>
            </a:pPr>
            <a:r>
              <a:rPr lang="en-US" altLang="en-US" sz="4000" dirty="0" smtClean="0">
                <a:solidFill>
                  <a:schemeClr val="tx1"/>
                </a:solidFill>
                <a:latin typeface="Arial" panose="020B0604020202020204" pitchFamily="34" charset="0"/>
                <a:cs typeface="Arial" panose="020B0604020202020204" pitchFamily="34" charset="0"/>
              </a:rPr>
              <a:t>Something about me </a:t>
            </a:r>
          </a:p>
          <a:p>
            <a:pPr>
              <a:buClr>
                <a:srgbClr val="FFC000"/>
              </a:buClr>
            </a:pPr>
            <a:r>
              <a:rPr lang="en-US" altLang="en-US" sz="4000" dirty="0" smtClean="0">
                <a:solidFill>
                  <a:schemeClr val="tx1"/>
                </a:solidFill>
                <a:latin typeface="Arial" panose="020B0604020202020204" pitchFamily="34" charset="0"/>
                <a:cs typeface="Arial" panose="020B0604020202020204" pitchFamily="34" charset="0"/>
              </a:rPr>
              <a:t>Housekeeping </a:t>
            </a:r>
            <a:r>
              <a:rPr lang="en-US" altLang="en-US" sz="4000" dirty="0">
                <a:solidFill>
                  <a:schemeClr val="tx1"/>
                </a:solidFill>
                <a:latin typeface="Arial" panose="020B0604020202020204" pitchFamily="34" charset="0"/>
                <a:cs typeface="Arial" panose="020B0604020202020204" pitchFamily="34" charset="0"/>
              </a:rPr>
              <a:t>matters</a:t>
            </a:r>
          </a:p>
        </p:txBody>
      </p:sp>
      <p:pic>
        <p:nvPicPr>
          <p:cNvPr id="5" name="Picture 4">
            <a:extLst>
              <a:ext uri="{FF2B5EF4-FFF2-40B4-BE49-F238E27FC236}">
                <a16:creationId xmlns:a16="http://schemas.microsoft.com/office/drawing/2014/main" id="{B086887A-B26D-494C-99A7-273A5D8A9C01}"/>
              </a:ext>
            </a:extLst>
          </p:cNvPr>
          <p:cNvPicPr>
            <a:picLocks noChangeAspect="1"/>
          </p:cNvPicPr>
          <p:nvPr/>
        </p:nvPicPr>
        <p:blipFill>
          <a:blip r:embed="rId3"/>
          <a:stretch>
            <a:fillRect/>
          </a:stretch>
        </p:blipFill>
        <p:spPr>
          <a:xfrm>
            <a:off x="8366709" y="0"/>
            <a:ext cx="1889118" cy="12571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014879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C4F45-B139-1D6C-0567-373D203C8B83}"/>
              </a:ext>
            </a:extLst>
          </p:cNvPr>
          <p:cNvPicPr>
            <a:picLocks noChangeAspect="1"/>
          </p:cNvPicPr>
          <p:nvPr/>
        </p:nvPicPr>
        <p:blipFill>
          <a:blip r:embed="rId3"/>
          <a:stretch>
            <a:fillRect/>
          </a:stretch>
        </p:blipFill>
        <p:spPr>
          <a:xfrm>
            <a:off x="5143500" y="685800"/>
            <a:ext cx="4959803" cy="5786438"/>
          </a:xfrm>
          <a:prstGeom prst="rect">
            <a:avLst/>
          </a:prstGeom>
        </p:spPr>
      </p:pic>
      <p:sp>
        <p:nvSpPr>
          <p:cNvPr id="3" name="Content Placeholder 5">
            <a:extLst>
              <a:ext uri="{FF2B5EF4-FFF2-40B4-BE49-F238E27FC236}">
                <a16:creationId xmlns:a16="http://schemas.microsoft.com/office/drawing/2014/main" id="{E56F0529-4548-4948-8E69-42B1CC42B288}"/>
              </a:ext>
            </a:extLst>
          </p:cNvPr>
          <p:cNvSpPr txBox="1">
            <a:spLocks/>
          </p:cNvSpPr>
          <p:nvPr/>
        </p:nvSpPr>
        <p:spPr>
          <a:xfrm>
            <a:off x="221797" y="1229460"/>
            <a:ext cx="4731203" cy="5120966"/>
          </a:xfrm>
          <a:prstGeom prst="rect">
            <a:avLst/>
          </a:prstGeom>
        </p:spPr>
        <p:txBody>
          <a:bodyPr>
            <a:no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Arial" panose="020B0604020202020204" pitchFamily="34" charset="0"/>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Arial" panose="020B0604020202020204" pitchFamily="34" charset="0"/>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Arial" panose="020B0604020202020204" pitchFamily="34" charset="0"/>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350838" marR="0" lvl="0" indent="-350838"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Later onset of effect; can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take up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an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hour</a:t>
            </a:r>
          </a:p>
          <a:p>
            <a:pPr marL="0" marR="0" lvl="0" indent="0"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0838" marR="0" lvl="0" indent="-350838"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Longer-lasting effect; can be </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several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hours</a:t>
            </a:r>
          </a:p>
          <a:p>
            <a:pPr marL="192893" marR="0" lvl="0" indent="-192893"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92893" marR="0" lvl="0" indent="-192893"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D82BF99F-9389-4D5B-A1DF-373937403B79}"/>
              </a:ext>
            </a:extLst>
          </p:cNvPr>
          <p:cNvSpPr txBox="1">
            <a:spLocks/>
          </p:cNvSpPr>
          <p:nvPr/>
        </p:nvSpPr>
        <p:spPr>
          <a:xfrm>
            <a:off x="1181100" y="478660"/>
            <a:ext cx="7377708" cy="964406"/>
          </a:xfrm>
          <a:prstGeom prst="rect">
            <a:avLst/>
          </a:prstGeom>
        </p:spPr>
        <p:txBody>
          <a:bodyPr>
            <a:normAutofit/>
          </a:bodyPr>
          <a:lstStyle>
            <a:lvl1pPr algn="l" defTabSz="771571" rtl="0" eaLnBrk="1" latinLnBrk="0" hangingPunct="1">
              <a:lnSpc>
                <a:spcPct val="90000"/>
              </a:lnSpc>
              <a:spcBef>
                <a:spcPct val="0"/>
              </a:spcBef>
              <a:buNone/>
              <a:defRPr sz="3713" kern="1200">
                <a:solidFill>
                  <a:schemeClr val="tx1"/>
                </a:solidFill>
                <a:latin typeface="+mn-lt"/>
                <a:ea typeface="+mj-ea"/>
                <a:cs typeface="Arial" panose="020B0604020202020204" pitchFamily="34" charset="0"/>
              </a:defRPr>
            </a:lvl1pPr>
          </a:lstStyle>
          <a:p>
            <a:pPr marL="0" marR="0" lvl="0" indent="0" algn="l" defTabSz="771571" rtl="0" eaLnBrk="1" fontAlgn="auto" latinLnBrk="0" hangingPunct="1">
              <a:lnSpc>
                <a:spcPct val="90000"/>
              </a:lnSpc>
              <a:spcBef>
                <a:spcPct val="0"/>
              </a:spcBef>
              <a:spcAft>
                <a:spcPts val="0"/>
              </a:spcAft>
              <a:buClrTx/>
              <a:buSzTx/>
              <a:buFontTx/>
              <a:buNone/>
              <a:tabLst/>
              <a:defRPr/>
            </a:pPr>
            <a:r>
              <a:rPr kumimoji="0" lang="en-US" sz="3713" b="0"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Edibles</a:t>
            </a:r>
          </a:p>
        </p:txBody>
      </p:sp>
      <p:sp>
        <p:nvSpPr>
          <p:cNvPr id="2" name="Rectangle 1">
            <a:extLst>
              <a:ext uri="{FF2B5EF4-FFF2-40B4-BE49-F238E27FC236}">
                <a16:creationId xmlns:a16="http://schemas.microsoft.com/office/drawing/2014/main" id="{5C5228E0-E546-425C-8C4A-642FF4C540D2}"/>
              </a:ext>
            </a:extLst>
          </p:cNvPr>
          <p:cNvSpPr/>
          <p:nvPr/>
        </p:nvSpPr>
        <p:spPr>
          <a:xfrm>
            <a:off x="5524500" y="2438400"/>
            <a:ext cx="4248150" cy="762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90500" y="6400800"/>
            <a:ext cx="318984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ource</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https://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www.leafly.com</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672447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E56F0529-4548-4948-8E69-42B1CC42B288}"/>
              </a:ext>
            </a:extLst>
          </p:cNvPr>
          <p:cNvSpPr txBox="1">
            <a:spLocks/>
          </p:cNvSpPr>
          <p:nvPr/>
        </p:nvSpPr>
        <p:spPr>
          <a:xfrm>
            <a:off x="342900" y="1600200"/>
            <a:ext cx="5683703" cy="5120966"/>
          </a:xfrm>
          <a:prstGeom prst="rect">
            <a:avLst/>
          </a:prstGeom>
        </p:spPr>
        <p:txBody>
          <a:bodyPr>
            <a:no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Arial" panose="020B0604020202020204" pitchFamily="34" charset="0"/>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Arial" panose="020B0604020202020204" pitchFamily="34" charset="0"/>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Arial" panose="020B0604020202020204" pitchFamily="34" charset="0"/>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Arial" panose="020B0604020202020204" pitchFamily="34" charset="0"/>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514350" marR="0" lvl="0" indent="-514350" algn="l" defTabSz="771571" rtl="0" eaLnBrk="1" fontAlgn="auto" latinLnBrk="0" hangingPunct="1">
              <a:lnSpc>
                <a:spcPct val="90000"/>
              </a:lnSpc>
              <a:spcBef>
                <a:spcPts val="1200"/>
              </a:spcBef>
              <a:spcAft>
                <a:spcPts val="0"/>
              </a:spcAft>
              <a:buClr>
                <a:srgbClr val="FFC000"/>
              </a:buClr>
              <a:buSzTx/>
              <a:buFont typeface="+mj-lt"/>
              <a:buAutoNum type="arabicPeriod"/>
              <a:tabLst/>
              <a:defRPr/>
            </a:pP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Why is an edible potentially dangerous to a person’s driving ability?</a:t>
            </a:r>
          </a:p>
          <a:p>
            <a:pPr marL="514350" marR="0" lvl="0" indent="-514350" algn="l" defTabSz="771571" rtl="0" eaLnBrk="1" fontAlgn="auto" latinLnBrk="0" hangingPunct="1">
              <a:lnSpc>
                <a:spcPct val="90000"/>
              </a:lnSpc>
              <a:spcBef>
                <a:spcPts val="1200"/>
              </a:spcBef>
              <a:spcAft>
                <a:spcPts val="0"/>
              </a:spcAft>
              <a:buClr>
                <a:srgbClr val="FFC000"/>
              </a:buClr>
              <a:buSzTx/>
              <a:buFont typeface="+mj-lt"/>
              <a:buAutoNum type="arabicPeriod"/>
              <a:tabLst/>
              <a:defRPr/>
            </a:pPr>
            <a:endPar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514350" marR="0" lvl="0" indent="-514350" algn="l" defTabSz="771571" rtl="0" eaLnBrk="1" fontAlgn="auto" latinLnBrk="0" hangingPunct="1">
              <a:lnSpc>
                <a:spcPct val="90000"/>
              </a:lnSpc>
              <a:spcBef>
                <a:spcPts val="1200"/>
              </a:spcBef>
              <a:spcAft>
                <a:spcPts val="0"/>
              </a:spcAft>
              <a:buClr>
                <a:srgbClr val="FFC000"/>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are emergency room visits skyrocketing in states after edibles are legalized?</a:t>
            </a:r>
          </a:p>
          <a:p>
            <a:pPr marL="192893" marR="0" lvl="0" indent="-192893"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endPar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92893" marR="0" lvl="0" indent="-192893"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96300" y="1105382"/>
            <a:ext cx="1928816" cy="1645920"/>
          </a:xfrm>
          <a:prstGeom prst="rect">
            <a:avLst/>
          </a:prstGeom>
          <a:noFill/>
          <a:ln w="9525">
            <a:noFill/>
            <a:miter lim="800000"/>
            <a:headEnd/>
            <a:tailEnd/>
          </a:ln>
        </p:spPr>
      </p:pic>
      <p:pic>
        <p:nvPicPr>
          <p:cNvPr id="7" name="Picture 6"/>
          <p:cNvPicPr>
            <a:picLocks noChangeAspect="1"/>
          </p:cNvPicPr>
          <p:nvPr/>
        </p:nvPicPr>
        <p:blipFill>
          <a:blip r:embed="rId5"/>
          <a:stretch>
            <a:fillRect/>
          </a:stretch>
        </p:blipFill>
        <p:spPr>
          <a:xfrm>
            <a:off x="6286500" y="2723862"/>
            <a:ext cx="3505504" cy="1950889"/>
          </a:xfrm>
          <a:prstGeom prst="rect">
            <a:avLst/>
          </a:prstGeom>
        </p:spPr>
      </p:pic>
      <p:sp>
        <p:nvSpPr>
          <p:cNvPr id="8" name="Rectangle 2"/>
          <p:cNvSpPr txBox="1">
            <a:spLocks noChangeArrowheads="1"/>
          </p:cNvSpPr>
          <p:nvPr/>
        </p:nvSpPr>
        <p:spPr bwMode="auto">
          <a:xfrm>
            <a:off x="1333500" y="304799"/>
            <a:ext cx="8092652" cy="512135"/>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Questions for the Group </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93920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7957987" cy="4493538"/>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Frequent cannabis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e.g., weekly or daily) can be harmful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the adolescent developing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brain.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True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False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420100" y="762000"/>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417575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7957987" cy="4616648"/>
          </a:xfrm>
          <a:prstGeom prst="rect">
            <a:avLst/>
          </a:prstGeom>
        </p:spPr>
        <p:txBody>
          <a:bodyPr vert="horz" wrap="square" lIns="0" tIns="0" rIns="0" bIns="0" rtlCol="0">
            <a:spAutoFit/>
          </a:bodyPr>
          <a:lstStyle/>
          <a:p>
            <a:pPr marL="574675" marR="4762" lvl="0" indent="-561975"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Frequent cannabis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e.g., weekly or daily) can be harmful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the adolescent developing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brain.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smtClean="0">
                <a:ln>
                  <a:noFill/>
                </a:ln>
                <a:solidFill>
                  <a:srgbClr val="008000"/>
                </a:solidFill>
                <a:effectLst/>
                <a:uLnTx/>
                <a:uFillTx/>
                <a:latin typeface="Arial" panose="020B0604020202020204" pitchFamily="34" charset="0"/>
                <a:ea typeface="+mn-ea"/>
                <a:cs typeface="Arial" panose="020B0604020202020204" pitchFamily="34" charset="0"/>
              </a:rPr>
              <a:t>True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False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3"/>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Tahoma"/>
              <a:ea typeface="+mn-ea"/>
              <a:cs typeface="Arial"/>
            </a:endParaRPr>
          </a:p>
        </p:txBody>
      </p:sp>
      <p:sp>
        <p:nvSpPr>
          <p:cNvPr id="5" name="Rectangle 2"/>
          <p:cNvSpPr txBox="1">
            <a:spLocks noChangeArrowheads="1"/>
          </p:cNvSpPr>
          <p:nvPr/>
        </p:nvSpPr>
        <p:spPr bwMode="auto">
          <a:xfrm>
            <a:off x="1104900" y="416130"/>
            <a:ext cx="8077200" cy="42884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Research Says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8" name="TextBox 7"/>
          <p:cNvSpPr txBox="1"/>
          <p:nvPr/>
        </p:nvSpPr>
        <p:spPr>
          <a:xfrm>
            <a:off x="71390" y="6215010"/>
            <a:ext cx="1028711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sources: </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www.nationalacademies.org/cannabishealtheffects; </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Volkow</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et al., 2016</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doi:10.1001/jamapsychiatry.2015.3278</a:t>
            </a:r>
          </a:p>
        </p:txBody>
      </p:sp>
    </p:spTree>
    <p:extLst>
      <p:ext uri="{BB962C8B-B14F-4D97-AF65-F5344CB8AC3E}">
        <p14:creationId xmlns:p14="http://schemas.microsoft.com/office/powerpoint/2010/main" val="1376590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495300" y="381000"/>
            <a:ext cx="43434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1676" tIns="35802" rIns="71676" bIns="3580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867966" rtl="0" eaLnBrk="0" fontAlgn="base" latinLnBrk="0" hangingPunct="0">
              <a:lnSpc>
                <a:spcPct val="90000"/>
              </a:lnSpc>
              <a:spcBef>
                <a:spcPts val="1800"/>
              </a:spcBef>
              <a:spcAft>
                <a:spcPct val="0"/>
              </a:spcAft>
              <a:buClr>
                <a:srgbClr val="FFCC00"/>
              </a:buClr>
              <a:buSzTx/>
              <a:buFont typeface="Monotype Sorts" pitchFamily="2" charset="2"/>
              <a:buNone/>
              <a:tabLst/>
              <a:defRPr/>
            </a:pPr>
            <a:endParaRPr kumimoji="1" lang="en-US" alt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25487" marR="0" lvl="0" indent="-325487" algn="l" defTabSz="867966" rtl="0" eaLnBrk="0" fontAlgn="base" latinLnBrk="0" hangingPunct="0">
              <a:lnSpc>
                <a:spcPct val="90000"/>
              </a:lnSpc>
              <a:spcBef>
                <a:spcPts val="1800"/>
              </a:spcBef>
              <a:spcAft>
                <a:spcPct val="0"/>
              </a:spcAft>
              <a:buClr>
                <a:srgbClr val="FFCC00"/>
              </a:buClr>
              <a:buSzTx/>
              <a:buFont typeface="Wingdings" pitchFamily="2" charset="2"/>
              <a:buChar char="§"/>
              <a:tabLst/>
              <a:defRPr/>
            </a:pPr>
            <a:r>
              <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is this </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issue so </a:t>
            </a:r>
            <a:r>
              <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important for </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adolescents?</a:t>
            </a:r>
          </a:p>
          <a:p>
            <a:pPr marL="325487" marR="0" lvl="0" indent="-325487" algn="l" defTabSz="867966" rtl="0" eaLnBrk="0" fontAlgn="base" latinLnBrk="0" hangingPunct="0">
              <a:lnSpc>
                <a:spcPct val="90000"/>
              </a:lnSpc>
              <a:spcBef>
                <a:spcPts val="1800"/>
              </a:spcBef>
              <a:spcAft>
                <a:spcPct val="0"/>
              </a:spcAft>
              <a:buClr>
                <a:srgbClr val="FFCC00"/>
              </a:buClr>
              <a:buSzTx/>
              <a:buFont typeface="Wingdings" pitchFamily="2" charset="2"/>
              <a:buChar char="§"/>
              <a:tabLst/>
              <a:defRPr/>
            </a:pP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Because </a:t>
            </a:r>
            <a:r>
              <a:rPr kumimoji="1"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teen brain is still developing. It continues through adolescence, until approx. age </a:t>
            </a: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25.</a:t>
            </a:r>
          </a:p>
          <a:p>
            <a:pPr marL="325487" marR="0" lvl="0" indent="-325487" algn="l" defTabSz="867966" rtl="0" eaLnBrk="0" fontAlgn="base" latinLnBrk="0" hangingPunct="0">
              <a:lnSpc>
                <a:spcPct val="90000"/>
              </a:lnSpc>
              <a:spcBef>
                <a:spcPts val="1800"/>
              </a:spcBef>
              <a:spcAft>
                <a:spcPct val="0"/>
              </a:spcAft>
              <a:buClr>
                <a:srgbClr val="FFCC00"/>
              </a:buClr>
              <a:buSzTx/>
              <a:buFont typeface="Wingdings" pitchFamily="2" charset="2"/>
              <a:buChar char="§"/>
              <a:tabLst/>
              <a:defRPr/>
            </a:pPr>
            <a:r>
              <a:rPr kumimoji="1" lang="en-US" alt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Exposure to THC    can disrupt brain development.</a:t>
            </a:r>
            <a:endParaRPr kumimoji="1" lang="en-US" altLang="en-US" sz="28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433582" marR="0" lvl="1" indent="0" algn="l" defTabSz="867966" rtl="0" eaLnBrk="0" fontAlgn="base" latinLnBrk="0" hangingPunct="0">
              <a:lnSpc>
                <a:spcPct val="90000"/>
              </a:lnSpc>
              <a:spcBef>
                <a:spcPts val="1800"/>
              </a:spcBef>
              <a:spcAft>
                <a:spcPct val="0"/>
              </a:spcAft>
              <a:buClr>
                <a:srgbClr val="FFCC00"/>
              </a:buClr>
              <a:buSzTx/>
              <a:buFont typeface="Monotype Sorts" pitchFamily="2" charset="2"/>
              <a:buNone/>
              <a:tabLst/>
              <a:defRPr/>
            </a:pPr>
            <a:endParaRPr kumimoji="1" lang="en-US" altLang="en-US" sz="24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69833" y="1600200"/>
            <a:ext cx="6908801" cy="3886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5" name="TextBox 4"/>
          <p:cNvSpPr txBox="1"/>
          <p:nvPr/>
        </p:nvSpPr>
        <p:spPr>
          <a:xfrm>
            <a:off x="419100" y="6400800"/>
            <a:ext cx="60025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Volkow</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et al</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2016, doi:10.1001/jamapsychiatry.2015.3278 </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579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his image shows MRI images over time of the brain depicting gray matter volume changes. The images are from the top and right lateral perspectives. " title="MRI Scans of the Brain"/>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649272" y="1676400"/>
            <a:ext cx="9138882" cy="4161839"/>
          </a:xfrm>
        </p:spPr>
      </p:pic>
      <p:sp>
        <p:nvSpPr>
          <p:cNvPr id="5" name="object 5">
            <a:extLst>
              <a:ext uri="{FF2B5EF4-FFF2-40B4-BE49-F238E27FC236}">
                <a16:creationId xmlns:a16="http://schemas.microsoft.com/office/drawing/2014/main" id="{9A375F38-F349-47C9-AF5D-1519F6B33D86}"/>
              </a:ext>
            </a:extLst>
          </p:cNvPr>
          <p:cNvSpPr txBox="1">
            <a:spLocks/>
          </p:cNvSpPr>
          <p:nvPr/>
        </p:nvSpPr>
        <p:spPr bwMode="auto">
          <a:xfrm>
            <a:off x="876300" y="0"/>
            <a:ext cx="8559800"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5510" tIns="37717" rIns="75510" bIns="37717" numCol="1" anchor="b" anchorCtr="0" compatLnSpc="1">
            <a:prstTxWarp prst="textNoShape">
              <a:avLst/>
            </a:prstTxWarp>
            <a:normAutofit/>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24744" algn="l" rtl="0" eaLnBrk="0" fontAlgn="base" hangingPunct="0">
              <a:spcBef>
                <a:spcPct val="0"/>
              </a:spcBef>
              <a:spcAft>
                <a:spcPct val="0"/>
              </a:spcAft>
              <a:defRPr kumimoji="1" sz="3713">
                <a:solidFill>
                  <a:schemeClr val="tx2"/>
                </a:solidFill>
                <a:latin typeface="Arial Black" pitchFamily="34" charset="0"/>
              </a:defRPr>
            </a:lvl6pPr>
            <a:lvl7pPr marL="849488" algn="l" rtl="0" eaLnBrk="0" fontAlgn="base" hangingPunct="0">
              <a:spcBef>
                <a:spcPct val="0"/>
              </a:spcBef>
              <a:spcAft>
                <a:spcPct val="0"/>
              </a:spcAft>
              <a:defRPr kumimoji="1" sz="3713">
                <a:solidFill>
                  <a:schemeClr val="tx2"/>
                </a:solidFill>
                <a:latin typeface="Arial Black" pitchFamily="34" charset="0"/>
              </a:defRPr>
            </a:lvl7pPr>
            <a:lvl8pPr marL="1274229" algn="l" rtl="0" eaLnBrk="0" fontAlgn="base" hangingPunct="0">
              <a:spcBef>
                <a:spcPct val="0"/>
              </a:spcBef>
              <a:spcAft>
                <a:spcPct val="0"/>
              </a:spcAft>
              <a:defRPr kumimoji="1" sz="3713">
                <a:solidFill>
                  <a:schemeClr val="tx2"/>
                </a:solidFill>
                <a:latin typeface="Arial Black" pitchFamily="34" charset="0"/>
              </a:defRPr>
            </a:lvl8pPr>
            <a:lvl9pPr marL="169891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0" i="0" u="none" strike="noStrike" kern="0" cap="none" spc="0" normalizeH="0" baseline="0" noProof="0" dirty="0" smtClean="0">
                <a:ln>
                  <a:noFill/>
                </a:ln>
                <a:solidFill>
                  <a:prstClr val="black"/>
                </a:solidFill>
                <a:effectLst/>
                <a:uLnTx/>
                <a:uFillTx/>
                <a:latin typeface="Arial Black" panose="020B0A04020102020204" pitchFamily="34" charset="0"/>
                <a:ea typeface="+mj-ea"/>
                <a:cs typeface="+mj-cs"/>
              </a:rPr>
              <a:t>Changes in Brain Structure</a:t>
            </a:r>
            <a:endParaRPr kumimoji="1" lang="en-US" sz="3375" b="0" i="0" u="none" strike="noStrike" kern="0" cap="none" spc="0" normalizeH="0" baseline="0" noProof="0" dirty="0">
              <a:ln>
                <a:noFill/>
              </a:ln>
              <a:solidFill>
                <a:prstClr val="black"/>
              </a:solidFill>
              <a:effectLst/>
              <a:uLnTx/>
              <a:uFillTx/>
              <a:latin typeface="Arial Black" panose="020B0A04020102020204" pitchFamily="34" charset="0"/>
              <a:ea typeface="+mj-ea"/>
              <a:cs typeface="+mj-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419100" y="6400800"/>
            <a:ext cx="277620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Tau &amp; Peterson, 2009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2075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105668-A17E-5448-9124-EDC5E841D43C}"/>
              </a:ext>
            </a:extLst>
          </p:cNvPr>
          <p:cNvSpPr txBox="1">
            <a:spLocks/>
          </p:cNvSpPr>
          <p:nvPr/>
        </p:nvSpPr>
        <p:spPr>
          <a:xfrm>
            <a:off x="1017270" y="474978"/>
            <a:ext cx="8869680" cy="882662"/>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Brain Cannabinoid Receptor Sites</a:t>
            </a:r>
            <a:endParaRPr kumimoji="0" lang="en-US" sz="4400" b="1" i="0" u="none" strike="noStrike" kern="1200" cap="none" spc="0" normalizeH="0" baseline="3000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1" name="Rectangle 2">
            <a:extLst>
              <a:ext uri="{FF2B5EF4-FFF2-40B4-BE49-F238E27FC236}">
                <a16:creationId xmlns:a16="http://schemas.microsoft.com/office/drawing/2014/main" id="{75BC2440-A72A-4A8C-8656-D29A377F8DCE}"/>
              </a:ext>
            </a:extLst>
          </p:cNvPr>
          <p:cNvSpPr txBox="1">
            <a:spLocks/>
          </p:cNvSpPr>
          <p:nvPr/>
        </p:nvSpPr>
        <p:spPr bwMode="auto">
          <a:xfrm>
            <a:off x="723900" y="6096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a:lstStyle>
          <a:p>
            <a:pPr marL="114300" marR="0" lvl="0" indent="0" algn="ctr" defTabSz="914400" rtl="0" eaLnBrk="1" fontAlgn="auto" latinLnBrk="0" hangingPunct="1">
              <a:lnSpc>
                <a:spcPct val="110000"/>
              </a:lnSpc>
              <a:spcBef>
                <a:spcPts val="563"/>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Multiple Regions </a:t>
            </a: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of the </a:t>
            </a: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Brain </a:t>
            </a: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are </a:t>
            </a: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Rich </a:t>
            </a: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rPr>
              <a:t>with </a:t>
            </a:r>
            <a:r>
              <a:rPr kumimoji="0" lang="en-US" sz="28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“Endocannabinoid” Receptors </a:t>
            </a:r>
          </a:p>
          <a:p>
            <a:pPr marL="114300" marR="0" lvl="0" indent="0" algn="ctr" defTabSz="914400" rtl="0" eaLnBrk="1" fontAlgn="auto" latinLnBrk="0" hangingPunct="1">
              <a:lnSpc>
                <a:spcPct val="110000"/>
              </a:lnSpc>
              <a:spcBef>
                <a:spcPts val="563"/>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Black" panose="020B0A04020102020204" pitchFamily="34" charset="0"/>
                <a:ea typeface="+mj-ea"/>
                <a:cs typeface="Arial" panose="020B0604020202020204" pitchFamily="34" charset="0"/>
              </a:rPr>
              <a:t>(THC-Like Chemicals Produced Naturally by the -Brain)</a:t>
            </a:r>
            <a:endPar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EB0B75AC-C761-40A1-9A06-A2AF2BC1F99A}"/>
              </a:ext>
            </a:extLst>
          </p:cNvPr>
          <p:cNvSpPr txBox="1"/>
          <p:nvPr/>
        </p:nvSpPr>
        <p:spPr>
          <a:xfrm>
            <a:off x="104271" y="6096000"/>
            <a:ext cx="2076209"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National Institute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 Drug Abuse</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24100" y="1863515"/>
            <a:ext cx="5670615" cy="49237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84518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197094" y="1676400"/>
            <a:ext cx="6791325" cy="4800600"/>
          </a:xfrm>
        </p:spPr>
        <p:txBody>
          <a:bodyPr/>
          <a:lstStyle/>
          <a:p>
            <a:pPr>
              <a:buFont typeface="Wingdings" panose="05000000000000000000" pitchFamily="2" charset="2"/>
              <a:buChar char="§"/>
            </a:pPr>
            <a:r>
              <a:rPr lang="en-US" sz="3100" b="1" dirty="0" smtClean="0">
                <a:latin typeface="Arial" panose="020B0604020202020204" pitchFamily="34" charset="0"/>
                <a:cs typeface="Arial" panose="020B0604020202020204" pitchFamily="34" charset="0"/>
              </a:rPr>
              <a:t>The natural THC-like endocannabinoid network helps brain cells </a:t>
            </a:r>
            <a:r>
              <a:rPr lang="en-US" sz="3100" b="1" dirty="0">
                <a:latin typeface="Arial" panose="020B0604020202020204" pitchFamily="34" charset="0"/>
                <a:cs typeface="Arial" panose="020B0604020202020204" pitchFamily="34" charset="0"/>
              </a:rPr>
              <a:t>communicate </a:t>
            </a:r>
            <a:r>
              <a:rPr lang="en-US" sz="3100" b="1" dirty="0" smtClean="0">
                <a:latin typeface="Arial" panose="020B0604020202020204" pitchFamily="34" charset="0"/>
                <a:cs typeface="Arial" panose="020B0604020202020204" pitchFamily="34" charset="0"/>
              </a:rPr>
              <a:t>properly</a:t>
            </a:r>
          </a:p>
          <a:p>
            <a:pPr>
              <a:buFont typeface="Wingdings" panose="05000000000000000000" pitchFamily="2" charset="2"/>
              <a:buChar char="§"/>
            </a:pPr>
            <a:endParaRPr lang="en-US" sz="900" b="1" dirty="0" smtClean="0">
              <a:latin typeface="Arial" panose="020B0604020202020204" pitchFamily="34" charset="0"/>
              <a:cs typeface="Arial" panose="020B0604020202020204" pitchFamily="34" charset="0"/>
            </a:endParaRPr>
          </a:p>
          <a:p>
            <a:pPr marL="0" indent="0">
              <a:buNone/>
            </a:pPr>
            <a:endParaRPr lang="en-US" sz="100" b="1"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3100" b="1" dirty="0" smtClean="0">
                <a:latin typeface="Arial" panose="020B0604020202020204" pitchFamily="34" charset="0"/>
                <a:cs typeface="Arial" panose="020B0604020202020204" pitchFamily="34" charset="0"/>
              </a:rPr>
              <a:t>When the teen uses THC, the brain’s cell activity is overwhelmed, like “turning up the volume dial” all over the brain</a:t>
            </a:r>
            <a:endParaRPr lang="en-US" sz="3100" b="1" dirty="0">
              <a:latin typeface="Arial" panose="020B0604020202020204" pitchFamily="34" charset="0"/>
              <a:cs typeface="Arial" panose="020B0604020202020204" pitchFamily="34" charset="0"/>
            </a:endParaRPr>
          </a:p>
          <a:p>
            <a:pPr marL="0" indent="0">
              <a:buNone/>
            </a:pPr>
            <a:endParaRPr lang="en-US" dirty="0" smtClean="0">
              <a:latin typeface="Arial" panose="020B0604020202020204" pitchFamily="34" charset="0"/>
              <a:cs typeface="Arial" panose="020B0604020202020204" pitchFamily="34" charset="0"/>
            </a:endParaRPr>
          </a:p>
        </p:txBody>
      </p:sp>
      <p:sp>
        <p:nvSpPr>
          <p:cNvPr id="7" name="Rectangle 2"/>
          <p:cNvSpPr txBox="1">
            <a:spLocks/>
          </p:cNvSpPr>
          <p:nvPr/>
        </p:nvSpPr>
        <p:spPr bwMode="auto">
          <a:xfrm>
            <a:off x="800100" y="257762"/>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100" b="1" i="0" u="none" strike="noStrike" kern="0" cap="none" spc="0" normalizeH="0" baseline="0" noProof="0" dirty="0">
                <a:ln>
                  <a:noFill/>
                </a:ln>
                <a:solidFill>
                  <a:srgbClr val="000000"/>
                </a:solidFill>
                <a:effectLst/>
                <a:uLnTx/>
                <a:uFillTx/>
                <a:latin typeface="Arial Black"/>
                <a:ea typeface="+mj-ea"/>
                <a:cs typeface="+mj-cs"/>
              </a:rPr>
              <a:t>What Happens When the Developing Brain is Exposed to </a:t>
            </a:r>
            <a:r>
              <a:rPr kumimoji="1" lang="en-US" altLang="en-US" sz="3100" b="1" i="0" u="none" strike="noStrike" kern="0" cap="none" spc="0" normalizeH="0" baseline="0" noProof="0" dirty="0" smtClean="0">
                <a:ln>
                  <a:noFill/>
                </a:ln>
                <a:solidFill>
                  <a:srgbClr val="000000"/>
                </a:solidFill>
                <a:effectLst/>
                <a:uLnTx/>
                <a:uFillTx/>
                <a:latin typeface="Arial Black"/>
                <a:ea typeface="+mj-ea"/>
                <a:cs typeface="+mj-cs"/>
              </a:rPr>
              <a:t>THC </a:t>
            </a:r>
            <a:endParaRPr kumimoji="1" lang="en-US" altLang="en-US" sz="3400" b="0" i="0" u="none" strike="noStrike" kern="0" cap="none" spc="0" normalizeH="0" baseline="0" noProof="0" dirty="0">
              <a:ln>
                <a:noFill/>
              </a:ln>
              <a:solidFill>
                <a:srgbClr val="000000"/>
              </a:solidFill>
              <a:effectLst/>
              <a:uLnTx/>
              <a:uFillTx/>
              <a:latin typeface="Arial Black"/>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139" y="2590800"/>
            <a:ext cx="3457721" cy="2197214"/>
          </a:xfrm>
          <a:prstGeom prst="rect">
            <a:avLst/>
          </a:prstGeom>
        </p:spPr>
      </p:pic>
      <p:sp>
        <p:nvSpPr>
          <p:cNvPr id="10" name="object 81"/>
          <p:cNvSpPr txBox="1"/>
          <p:nvPr/>
        </p:nvSpPr>
        <p:spPr>
          <a:xfrm>
            <a:off x="7124700" y="4664903"/>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Calibri"/>
                <a:ea typeface="+mn-ea"/>
                <a:cs typeface="Calibri"/>
              </a:rPr>
              <a:t>s</a:t>
            </a:r>
            <a:r>
              <a:rPr kumimoji="0" lang="en-US" sz="1600" b="1" i="0" u="none" strike="noStrike" kern="1200" cap="none" spc="-5" normalizeH="0" baseline="0" noProof="0" dirty="0" err="1" smtClean="0">
                <a:ln>
                  <a:noFill/>
                </a:ln>
                <a:solidFill>
                  <a:srgbClr val="000000"/>
                </a:solidFill>
                <a:effectLst/>
                <a:uLnTx/>
                <a:uFillTx/>
                <a:latin typeface="Calibri"/>
                <a:ea typeface="+mn-ea"/>
                <a:cs typeface="Calibri"/>
              </a:rPr>
              <a:t>ource</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 Recovery Research Institute</a:t>
            </a:r>
            <a:r>
              <a:rPr kumimoji="0" lang="en-US" sz="1200" b="1" i="0" u="none" strike="noStrike" kern="1200" cap="none" spc="-5" normalizeH="0" baseline="0" noProof="0" dirty="0" smtClean="0">
                <a:ln>
                  <a:noFill/>
                </a:ln>
                <a:solidFill>
                  <a:srgbClr val="000000"/>
                </a:solidFill>
                <a:effectLst/>
                <a:uLnTx/>
                <a:uFillTx/>
                <a:latin typeface="Calibri"/>
                <a:ea typeface="+mn-ea"/>
                <a:cs typeface="Calibri"/>
              </a:rPr>
              <a:t>                </a:t>
            </a:r>
            <a:endParaRPr kumimoji="0" sz="1200" b="1" i="0" u="none" strike="noStrike" kern="1200" cap="none" spc="0" normalizeH="0" baseline="0" noProof="0" dirty="0">
              <a:ln>
                <a:noFill/>
              </a:ln>
              <a:solidFill>
                <a:srgbClr val="000000"/>
              </a:solidFill>
              <a:effectLst/>
              <a:uLnTx/>
              <a:uFillTx/>
              <a:latin typeface="Calibri"/>
              <a:ea typeface="+mn-ea"/>
              <a:cs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1" name="TextBox 10"/>
          <p:cNvSpPr txBox="1"/>
          <p:nvPr/>
        </p:nvSpPr>
        <p:spPr>
          <a:xfrm>
            <a:off x="419100" y="6400800"/>
            <a:ext cx="22525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 Hurd et al., 2023</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7558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Grp="1"/>
          </p:cNvSpPr>
          <p:nvPr>
            <p:ph sz="half" idx="1"/>
          </p:nvPr>
        </p:nvSpPr>
        <p:spPr>
          <a:xfrm>
            <a:off x="257175" y="1676400"/>
            <a:ext cx="6791325" cy="4800600"/>
          </a:xfrm>
        </p:spPr>
        <p:txBody>
          <a:bodyPr/>
          <a:lstStyle/>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“Turning up the volume dial” of cell activity due to THC exposure causes disruptions in….</a:t>
            </a:r>
          </a:p>
          <a:p>
            <a:pPr marL="0" indent="0">
              <a:buNone/>
            </a:pPr>
            <a:endParaRPr lang="en-US" sz="600" b="1" dirty="0" smtClean="0">
              <a:latin typeface="Arial" panose="020B0604020202020204" pitchFamily="34" charset="0"/>
              <a:cs typeface="Arial" panose="020B0604020202020204" pitchFamily="34" charset="0"/>
            </a:endParaRPr>
          </a:p>
          <a:p>
            <a:pPr lvl="1">
              <a:spcBef>
                <a:spcPts val="0"/>
              </a:spcBef>
              <a:spcAft>
                <a:spcPts val="1200"/>
              </a:spcAft>
              <a:buFont typeface="Wingdings" panose="05000000000000000000" pitchFamily="2" charset="2"/>
              <a:buChar char="§"/>
            </a:pPr>
            <a:r>
              <a:rPr lang="en-US" sz="3000" b="1" dirty="0" smtClean="0">
                <a:latin typeface="Arial" panose="020B0604020202020204" pitchFamily="34" charset="0"/>
                <a:cs typeface="Arial" panose="020B0604020202020204" pitchFamily="34" charset="0"/>
              </a:rPr>
              <a:t>controlling emotions</a:t>
            </a:r>
          </a:p>
          <a:p>
            <a:pPr lvl="1">
              <a:spcBef>
                <a:spcPts val="0"/>
              </a:spcBef>
              <a:spcAft>
                <a:spcPts val="1200"/>
              </a:spcAft>
              <a:buFont typeface="Wingdings" panose="05000000000000000000" pitchFamily="2" charset="2"/>
              <a:buChar char="§"/>
            </a:pPr>
            <a:r>
              <a:rPr lang="en-US" sz="3000" b="1" dirty="0">
                <a:latin typeface="Arial" panose="020B0604020202020204" pitchFamily="34" charset="0"/>
                <a:cs typeface="Arial" panose="020B0604020202020204" pitchFamily="34" charset="0"/>
              </a:rPr>
              <a:t>c</a:t>
            </a:r>
            <a:r>
              <a:rPr lang="en-US" sz="3000" b="1" dirty="0" smtClean="0">
                <a:latin typeface="Arial" panose="020B0604020202020204" pitchFamily="34" charset="0"/>
                <a:cs typeface="Arial" panose="020B0604020202020204" pitchFamily="34" charset="0"/>
              </a:rPr>
              <a:t>oping with stress</a:t>
            </a:r>
          </a:p>
          <a:p>
            <a:pPr lvl="1">
              <a:spcBef>
                <a:spcPts val="0"/>
              </a:spcBef>
              <a:spcAft>
                <a:spcPts val="1200"/>
              </a:spcAft>
              <a:buFont typeface="Wingdings" panose="05000000000000000000" pitchFamily="2" charset="2"/>
              <a:buChar char="§"/>
            </a:pPr>
            <a:r>
              <a:rPr lang="en-US" sz="3000" b="1" dirty="0">
                <a:latin typeface="Arial" panose="020B0604020202020204" pitchFamily="34" charset="0"/>
                <a:cs typeface="Arial" panose="020B0604020202020204" pitchFamily="34" charset="0"/>
              </a:rPr>
              <a:t>m</a:t>
            </a:r>
            <a:r>
              <a:rPr lang="en-US" sz="3000" b="1" dirty="0" smtClean="0">
                <a:latin typeface="Arial" panose="020B0604020202020204" pitchFamily="34" charset="0"/>
                <a:cs typeface="Arial" panose="020B0604020202020204" pitchFamily="34" charset="0"/>
              </a:rPr>
              <a:t>emory and learning </a:t>
            </a:r>
          </a:p>
          <a:p>
            <a:pPr lvl="1">
              <a:spcBef>
                <a:spcPts val="0"/>
              </a:spcBef>
              <a:spcAft>
                <a:spcPts val="1200"/>
              </a:spcAft>
              <a:buFont typeface="Wingdings" panose="05000000000000000000" pitchFamily="2" charset="2"/>
              <a:buChar char="§"/>
            </a:pPr>
            <a:r>
              <a:rPr lang="en-US" sz="3000" b="1" dirty="0" smtClean="0">
                <a:latin typeface="Arial" panose="020B0604020202020204" pitchFamily="34" charset="0"/>
                <a:cs typeface="Arial" panose="020B0604020202020204" pitchFamily="34" charset="0"/>
              </a:rPr>
              <a:t>making sound decisions</a:t>
            </a:r>
          </a:p>
          <a:p>
            <a:pPr marL="457200" indent="-457200">
              <a:buAutoNum type="arabicPeriod"/>
            </a:pPr>
            <a:endParaRPr lang="en-US" altLang="en-US" sz="1200" b="1" spc="-20" dirty="0">
              <a:latin typeface="Arial" panose="020B0604020202020204" pitchFamily="34" charset="0"/>
              <a:cs typeface="Arial" panose="020B0604020202020204" pitchFamily="34" charset="0"/>
            </a:endParaRPr>
          </a:p>
        </p:txBody>
      </p:sp>
      <p:sp>
        <p:nvSpPr>
          <p:cNvPr id="4" name="object 4"/>
          <p:cNvSpPr/>
          <p:nvPr/>
        </p:nvSpPr>
        <p:spPr>
          <a:xfrm>
            <a:off x="7048500" y="2182293"/>
            <a:ext cx="2714625" cy="20574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81"/>
          <p:cNvSpPr txBox="1"/>
          <p:nvPr/>
        </p:nvSpPr>
        <p:spPr>
          <a:xfrm>
            <a:off x="6438900" y="4392220"/>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lang="en-US" sz="16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mage courtesy of </a:t>
            </a:r>
            <a:r>
              <a:rPr kumimoji="0" lang="en-US" sz="16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Marta Di </a:t>
            </a:r>
            <a:r>
              <a:rPr kumimoji="0" lang="en-US" sz="1600" b="1" i="0" u="none" strike="noStrike" kern="1200" cap="none" spc="-5"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Forti</a:t>
            </a:r>
            <a:r>
              <a:rPr kumimoji="0" lang="en-US" sz="16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Ph.D</a:t>
            </a:r>
            <a:r>
              <a:rPr kumimoji="0" lang="en-US" sz="12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2"/>
          <p:cNvSpPr txBox="1">
            <a:spLocks/>
          </p:cNvSpPr>
          <p:nvPr/>
        </p:nvSpPr>
        <p:spPr bwMode="auto">
          <a:xfrm>
            <a:off x="800100" y="257762"/>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536" tIns="45218" rIns="90536" bIns="4521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2682" algn="l" rtl="0" eaLnBrk="0" fontAlgn="base" hangingPunct="0">
              <a:spcBef>
                <a:spcPct val="0"/>
              </a:spcBef>
              <a:spcAft>
                <a:spcPct val="0"/>
              </a:spcAft>
              <a:defRPr kumimoji="1" sz="4000">
                <a:solidFill>
                  <a:schemeClr val="tx2"/>
                </a:solidFill>
                <a:latin typeface="Arial Black" pitchFamily="34" charset="0"/>
              </a:defRPr>
            </a:lvl6pPr>
            <a:lvl7pPr marL="905364" algn="l" rtl="0" eaLnBrk="0" fontAlgn="base" hangingPunct="0">
              <a:spcBef>
                <a:spcPct val="0"/>
              </a:spcBef>
              <a:spcAft>
                <a:spcPct val="0"/>
              </a:spcAft>
              <a:defRPr kumimoji="1" sz="4000">
                <a:solidFill>
                  <a:schemeClr val="tx2"/>
                </a:solidFill>
                <a:latin typeface="Arial Black" pitchFamily="34" charset="0"/>
              </a:defRPr>
            </a:lvl7pPr>
            <a:lvl8pPr marL="1358044" algn="l" rtl="0" eaLnBrk="0" fontAlgn="base" hangingPunct="0">
              <a:spcBef>
                <a:spcPct val="0"/>
              </a:spcBef>
              <a:spcAft>
                <a:spcPct val="0"/>
              </a:spcAft>
              <a:defRPr kumimoji="1" sz="4000">
                <a:solidFill>
                  <a:schemeClr val="tx2"/>
                </a:solidFill>
                <a:latin typeface="Arial Black" pitchFamily="34" charset="0"/>
              </a:defRPr>
            </a:lvl8pPr>
            <a:lvl9pPr marL="1810666" algn="l" rtl="0" eaLnBrk="0" fontAlgn="base" hangingPunct="0">
              <a:spcBef>
                <a:spcPct val="0"/>
              </a:spcBef>
              <a:spcAft>
                <a:spcPct val="0"/>
              </a:spcAft>
              <a:defRPr kumimoji="1" sz="4000">
                <a:solidFill>
                  <a:schemeClr val="tx2"/>
                </a:solidFill>
                <a:latin typeface="Arial Black"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3100" b="1" i="0" u="none" strike="noStrike" kern="0" cap="none" spc="0" normalizeH="0" baseline="0" noProof="0" dirty="0">
                <a:ln>
                  <a:noFill/>
                </a:ln>
                <a:solidFill>
                  <a:srgbClr val="000000"/>
                </a:solidFill>
                <a:effectLst/>
                <a:uLnTx/>
                <a:uFillTx/>
                <a:latin typeface="Arial Black"/>
                <a:ea typeface="+mj-ea"/>
                <a:cs typeface="+mj-cs"/>
              </a:rPr>
              <a:t>What Happens When the Developing Brain is Exposed to </a:t>
            </a:r>
            <a:r>
              <a:rPr kumimoji="1" lang="en-US" altLang="en-US" sz="3100" b="1" i="0" u="none" strike="noStrike" kern="0" cap="none" spc="0" normalizeH="0" baseline="0" noProof="0" dirty="0" smtClean="0">
                <a:ln>
                  <a:noFill/>
                </a:ln>
                <a:solidFill>
                  <a:srgbClr val="000000"/>
                </a:solidFill>
                <a:effectLst/>
                <a:uLnTx/>
                <a:uFillTx/>
                <a:latin typeface="Arial Black"/>
                <a:ea typeface="+mj-ea"/>
                <a:cs typeface="+mj-cs"/>
              </a:rPr>
              <a:t>THC </a:t>
            </a:r>
            <a:endParaRPr kumimoji="1" lang="en-US" altLang="en-US" sz="3400" b="0" i="0" u="none" strike="noStrike" kern="0" cap="none" spc="0" normalizeH="0" baseline="0" noProof="0" dirty="0">
              <a:ln>
                <a:noFill/>
              </a:ln>
              <a:solidFill>
                <a:srgbClr val="000000"/>
              </a:solidFill>
              <a:effectLst/>
              <a:uLnTx/>
              <a:uFillTx/>
              <a:latin typeface="Arial Black"/>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8" name="TextBox 7"/>
          <p:cNvSpPr txBox="1"/>
          <p:nvPr/>
        </p:nvSpPr>
        <p:spPr>
          <a:xfrm>
            <a:off x="419100" y="6400800"/>
            <a:ext cx="225254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 Hurd et al., 2023</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6703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0" indent="0" fontAlgn="base">
              <a:spcBef>
                <a:spcPts val="1800"/>
              </a:spcBef>
              <a:buNone/>
            </a:pPr>
            <a:endParaRPr lang="en-US" sz="100" dirty="0" smtClean="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endParaRPr lang="en-US" sz="2400" dirty="0" smtClean="0">
              <a:latin typeface="Arial" panose="020B0604020202020204" pitchFamily="34" charset="0"/>
              <a:cs typeface="Arial" panose="020B0604020202020204" pitchFamily="34" charset="0"/>
            </a:endParaRP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increases risk for addiction to cannabis</a:t>
            </a: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disrupt brain development</a:t>
            </a: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impair learning ability</a:t>
            </a:r>
          </a:p>
          <a:p>
            <a:pPr marL="1720850" lvl="4" indent="-457200" fontAlgn="base">
              <a:spcBef>
                <a:spcPts val="3000"/>
              </a:spcBef>
              <a:spcAft>
                <a:spcPts val="1200"/>
              </a:spcAft>
              <a:buFont typeface="+mj-lt"/>
              <a:buAutoNum type="arabicPeriod"/>
            </a:pPr>
            <a:r>
              <a:rPr lang="en-US" sz="2400" dirty="0" smtClean="0">
                <a:latin typeface="Arial" panose="020B0604020202020204" pitchFamily="34" charset="0"/>
                <a:cs typeface="Arial" panose="020B0604020202020204" pitchFamily="34" charset="0"/>
              </a:rPr>
              <a:t>lead to a fatal overdose</a:t>
            </a:r>
          </a:p>
          <a:p>
            <a:pPr marL="342900" indent="-342900">
              <a:spcBef>
                <a:spcPts val="1800"/>
              </a:spcBef>
              <a:buFont typeface="+mj-lt"/>
              <a:buAutoNum type="arabicPeriod" startAt="2"/>
            </a:pPr>
            <a:endParaRPr lang="en-US" sz="1600"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a:t>
            </a: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A76B315-589E-4449-9EDC-1B7B9873FF71}"/>
              </a:ext>
            </a:extLst>
          </p:cNvPr>
          <p:cNvSpPr/>
          <p:nvPr/>
        </p:nvSpPr>
        <p:spPr>
          <a:xfrm>
            <a:off x="1153246" y="2338627"/>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153245" y="31864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153244" y="401050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153244" y="490202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858247" y="1199332"/>
            <a:ext cx="1428753" cy="1219200"/>
          </a:xfrm>
          <a:prstGeom prst="rect">
            <a:avLst/>
          </a:prstGeom>
          <a:noFill/>
          <a:ln w="9525">
            <a:noFill/>
            <a:miter lim="800000"/>
            <a:headEnd/>
            <a:tailEnd/>
          </a:ln>
        </p:spPr>
      </p:pic>
      <p:sp>
        <p:nvSpPr>
          <p:cNvPr id="16" name="Rectangle 2"/>
          <p:cNvSpPr txBox="1">
            <a:spLocks noChangeArrowheads="1"/>
          </p:cNvSpPr>
          <p:nvPr/>
        </p:nvSpPr>
        <p:spPr bwMode="auto">
          <a:xfrm>
            <a:off x="1333500" y="446972"/>
            <a:ext cx="8368218" cy="53188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rPr>
              <a:t>Quiz: Separating Fact from Fiction</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675025" y="1207126"/>
            <a:ext cx="8001001" cy="830997"/>
          </a:xfrm>
          <a:prstGeom prst="rect">
            <a:avLst/>
          </a:prstGeom>
          <a:noFill/>
        </p:spPr>
        <p:txBody>
          <a:bodyPr wrap="square" rtlCol="0">
            <a:spAutoFit/>
          </a:bodyPr>
          <a:lstStyle/>
          <a:p>
            <a:pPr marL="344488" marR="0" lvl="0" indent="-344488"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4.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Which May Occur When a Teenager Uses THC (Delta-9)?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4610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95300" y="6773"/>
            <a:ext cx="8686800" cy="838200"/>
          </a:xfrm>
          <a:prstGeom prst="rect">
            <a:avLst/>
          </a:prstGeom>
          <a:noFill/>
          <a:ln>
            <a:noFill/>
          </a:ln>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Today’s Objectives</a:t>
            </a: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5" name="object 4"/>
          <p:cNvSpPr txBox="1"/>
          <p:nvPr/>
        </p:nvSpPr>
        <p:spPr>
          <a:xfrm>
            <a:off x="508861" y="1371600"/>
            <a:ext cx="8686800" cy="4743222"/>
          </a:xfrm>
          <a:prstGeom prst="rect">
            <a:avLst/>
          </a:prstGeom>
        </p:spPr>
        <p:txBody>
          <a:bodyPr vert="horz" wrap="square" lIns="0" tIns="0" rIns="0" bIns="0" rtlCol="0">
            <a:spAutoFit/>
          </a:bodyPr>
          <a:lstStyle/>
          <a:p>
            <a:pPr marL="231775" marR="4762" lvl="0" indent="-219075" algn="l" defTabSz="1028700" rtl="0" eaLnBrk="0" fontAlgn="base" latinLnBrk="0" hangingPunct="0">
              <a:lnSpc>
                <a:spcPct val="103000"/>
              </a:lnSpc>
              <a:spcBef>
                <a:spcPct val="0"/>
              </a:spcBef>
              <a:spcAft>
                <a:spcPts val="4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After attending this event, you should be able to:</a:t>
            </a:r>
          </a:p>
          <a:p>
            <a:pPr marL="457200" marR="0" lvl="0" indent="-53975" algn="l" defTabSz="914400" rtl="0" eaLnBrk="0" fontAlgn="base" latinLnBrk="0" hangingPunct="0">
              <a:lnSpc>
                <a:spcPct val="103000"/>
              </a:lnSpc>
              <a:spcBef>
                <a:spcPct val="0"/>
              </a:spcBef>
              <a:spcAft>
                <a:spcPts val="4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ppreciate</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legalized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products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quite different than generations ago.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nderstand</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affect the brain and have a negative effect on the teenage developing brain.</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ummarize</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harmful effects of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cannabis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a teenager’s mental health, learning, social life, and driving skills.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4. Li</a:t>
            </a:r>
            <a:r>
              <a:rPr kumimoji="0" 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ways to strengthen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your parenting skills.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3" descr="C:\Users\winte001\Desktop\todolist2.jpg">
            <a:extLst>
              <a:ext uri="{FF2B5EF4-FFF2-40B4-BE49-F238E27FC236}">
                <a16:creationId xmlns:a16="http://schemas.microsoft.com/office/drawing/2014/main" id="{3208C26E-38E6-479D-AB05-B59E677CC9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857" y="0"/>
            <a:ext cx="183234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350979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0" indent="0" fontAlgn="base">
              <a:spcBef>
                <a:spcPts val="1800"/>
              </a:spcBef>
              <a:buNone/>
            </a:pPr>
            <a:r>
              <a:rPr lang="en-US" sz="3400" b="1" dirty="0">
                <a:latin typeface="Arial" panose="020B0604020202020204" pitchFamily="34" charset="0"/>
                <a:cs typeface="Arial" panose="020B0604020202020204" pitchFamily="34" charset="0"/>
              </a:rPr>
              <a:t>Here is what research says </a:t>
            </a:r>
            <a:r>
              <a:rPr lang="en-US" sz="3400" b="1" dirty="0" smtClean="0">
                <a:latin typeface="Arial" panose="020B0604020202020204" pitchFamily="34" charset="0"/>
                <a:cs typeface="Arial" panose="020B0604020202020204" pitchFamily="34" charset="0"/>
              </a:rPr>
              <a:t>may occur when a </a:t>
            </a:r>
            <a:r>
              <a:rPr lang="en-US" sz="3400" b="1" dirty="0">
                <a:latin typeface="Arial" panose="020B0604020202020204" pitchFamily="34" charset="0"/>
                <a:cs typeface="Arial" panose="020B0604020202020204" pitchFamily="34" charset="0"/>
              </a:rPr>
              <a:t>teenager uses </a:t>
            </a:r>
            <a:r>
              <a:rPr lang="en-US" sz="3400" b="1" dirty="0" smtClean="0">
                <a:latin typeface="Arial" panose="020B0604020202020204" pitchFamily="34" charset="0"/>
                <a:cs typeface="Arial" panose="020B0604020202020204" pitchFamily="34" charset="0"/>
              </a:rPr>
              <a:t>THC (Delta-9)</a:t>
            </a:r>
            <a:r>
              <a:rPr lang="en-US" sz="3400" dirty="0" smtClean="0">
                <a:latin typeface="Arial" panose="020B0604020202020204" pitchFamily="34" charset="0"/>
                <a:cs typeface="Arial" panose="020B0604020202020204" pitchFamily="34" charset="0"/>
              </a:rPr>
              <a:t>. </a:t>
            </a:r>
            <a:endParaRPr lang="en-US" sz="3400"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dirty="0">
                <a:latin typeface="Arial" panose="020B0604020202020204" pitchFamily="34" charset="0"/>
                <a:cs typeface="Arial" panose="020B0604020202020204" pitchFamily="34" charset="0"/>
              </a:rPr>
              <a:t>increases risk for addiction to cannabis</a:t>
            </a:r>
          </a:p>
          <a:p>
            <a:pPr marL="1720850" lvl="4" indent="-457200" fontAlgn="base">
              <a:spcBef>
                <a:spcPts val="3000"/>
              </a:spcBef>
              <a:buFont typeface="+mj-lt"/>
              <a:buAutoNum type="arabicPeriod"/>
            </a:pPr>
            <a:r>
              <a:rPr lang="en-US" sz="2400" dirty="0" smtClean="0">
                <a:latin typeface="Arial" panose="020B0604020202020204" pitchFamily="34" charset="0"/>
                <a:cs typeface="Arial" panose="020B0604020202020204" pitchFamily="34" charset="0"/>
              </a:rPr>
              <a:t>may disrupt </a:t>
            </a:r>
            <a:r>
              <a:rPr lang="en-US" sz="2400" dirty="0">
                <a:latin typeface="Arial" panose="020B0604020202020204" pitchFamily="34" charset="0"/>
                <a:cs typeface="Arial" panose="020B0604020202020204" pitchFamily="34" charset="0"/>
              </a:rPr>
              <a:t>brain development</a:t>
            </a:r>
          </a:p>
          <a:p>
            <a:pPr marL="1720850" lvl="4" indent="-457200" fontAlgn="base">
              <a:spcBef>
                <a:spcPts val="3000"/>
              </a:spcBef>
              <a:buFont typeface="+mj-lt"/>
              <a:buAutoNum type="arabicPeriod"/>
            </a:pPr>
            <a:r>
              <a:rPr lang="en-US" sz="2400" dirty="0">
                <a:latin typeface="Arial" panose="020B0604020202020204" pitchFamily="34" charset="0"/>
                <a:cs typeface="Arial" panose="020B0604020202020204" pitchFamily="34" charset="0"/>
              </a:rPr>
              <a:t>c</a:t>
            </a:r>
            <a:r>
              <a:rPr lang="en-US" sz="2400" dirty="0" smtClean="0">
                <a:latin typeface="Arial" panose="020B0604020202020204" pitchFamily="34" charset="0"/>
                <a:cs typeface="Arial" panose="020B0604020202020204" pitchFamily="34" charset="0"/>
              </a:rPr>
              <a:t>an impair </a:t>
            </a:r>
            <a:r>
              <a:rPr lang="en-US" sz="2400" dirty="0">
                <a:latin typeface="Arial" panose="020B0604020202020204" pitchFamily="34" charset="0"/>
                <a:cs typeface="Arial" panose="020B0604020202020204" pitchFamily="34" charset="0"/>
              </a:rPr>
              <a:t>learning ability</a:t>
            </a:r>
          </a:p>
          <a:p>
            <a:pPr marL="1720850" lvl="4" indent="-457200" fontAlgn="base">
              <a:spcBef>
                <a:spcPts val="3000"/>
              </a:spcBef>
              <a:buFont typeface="+mj-lt"/>
              <a:buAutoNum type="arabicPeriod"/>
            </a:pPr>
            <a:r>
              <a:rPr lang="en-US" sz="2400" dirty="0" smtClean="0">
                <a:latin typeface="Arial" panose="020B0604020202020204" pitchFamily="34" charset="0"/>
                <a:cs typeface="Arial" panose="020B0604020202020204" pitchFamily="34" charset="0"/>
              </a:rPr>
              <a:t>can </a:t>
            </a:r>
            <a:r>
              <a:rPr lang="en-US" sz="2400" dirty="0">
                <a:latin typeface="Arial" panose="020B0604020202020204" pitchFamily="34" charset="0"/>
                <a:cs typeface="Arial" panose="020B0604020202020204" pitchFamily="34" charset="0"/>
              </a:rPr>
              <a:t>lead to a fatal overdose</a:t>
            </a:r>
          </a:p>
          <a:p>
            <a:pPr marL="342900" indent="-342900">
              <a:spcBef>
                <a:spcPts val="1800"/>
              </a:spcBef>
              <a:buFont typeface="+mj-lt"/>
              <a:buAutoNum type="arabicPeriod" startAt="2"/>
            </a:pPr>
            <a:endParaRPr lang="en-US" sz="1600"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2" name="Rectangle 1">
            <a:extLst>
              <a:ext uri="{FF2B5EF4-FFF2-40B4-BE49-F238E27FC236}">
                <a16:creationId xmlns:a16="http://schemas.microsoft.com/office/drawing/2014/main" id="{CA76B315-589E-4449-9EDC-1B7B9873FF71}"/>
              </a:ext>
            </a:extLst>
          </p:cNvPr>
          <p:cNvSpPr/>
          <p:nvPr/>
        </p:nvSpPr>
        <p:spPr>
          <a:xfrm>
            <a:off x="1044835" y="2568261"/>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036687" y="3254878"/>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036688" y="3957428"/>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036688" y="4668255"/>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695" y="2651845"/>
            <a:ext cx="245642" cy="282033"/>
          </a:xfrm>
          <a:prstGeom prst="rect">
            <a:avLst/>
          </a:prstGeom>
        </p:spPr>
      </p:pic>
      <p:pic>
        <p:nvPicPr>
          <p:cNvPr id="23" name="Picture 22">
            <a:extLst>
              <a:ext uri="{FF2B5EF4-FFF2-40B4-BE49-F238E27FC236}">
                <a16:creationId xmlns:a16="http://schemas.microsoft.com/office/drawing/2014/main" id="{C0190EE6-AA25-4BE1-A4DE-ECC45C745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695" y="3319601"/>
            <a:ext cx="245642" cy="282033"/>
          </a:xfrm>
          <a:prstGeom prst="rect">
            <a:avLst/>
          </a:prstGeom>
        </p:spPr>
      </p:pic>
      <p:pic>
        <p:nvPicPr>
          <p:cNvPr id="24" name="Picture 23">
            <a:extLst>
              <a:ext uri="{FF2B5EF4-FFF2-40B4-BE49-F238E27FC236}">
                <a16:creationId xmlns:a16="http://schemas.microsoft.com/office/drawing/2014/main" id="{7E83EE92-0BA0-41BE-97AB-38BF717E3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674" y="4022442"/>
            <a:ext cx="245642" cy="282033"/>
          </a:xfrm>
          <a:prstGeom prst="rect">
            <a:avLst/>
          </a:prstGeom>
        </p:spPr>
      </p:pic>
      <p:sp>
        <p:nvSpPr>
          <p:cNvPr id="5" name="TextBox 4"/>
          <p:cNvSpPr txBox="1"/>
          <p:nvPr/>
        </p:nvSpPr>
        <p:spPr>
          <a:xfrm>
            <a:off x="571500" y="6318581"/>
            <a:ext cx="854028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ources: Copeland et al,, 2022; Meier et al., 2012; 2022; </a:t>
            </a:r>
            <a:r>
              <a:rPr kumimoji="0" lang="en-US" sz="16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Volkow</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et al., 2014, 2016, 2021</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8" name="Rectangle 2"/>
          <p:cNvSpPr txBox="1">
            <a:spLocks noChangeArrowheads="1"/>
          </p:cNvSpPr>
          <p:nvPr/>
        </p:nvSpPr>
        <p:spPr bwMode="auto">
          <a:xfrm>
            <a:off x="1333500" y="446972"/>
            <a:ext cx="8368218" cy="53188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Research Says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3038238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0BD8-9A47-4E98-B8C8-A0EA053CEBE5}"/>
              </a:ext>
            </a:extLst>
          </p:cNvPr>
          <p:cNvSpPr>
            <a:spLocks noGrp="1"/>
          </p:cNvSpPr>
          <p:nvPr>
            <p:ph type="title"/>
          </p:nvPr>
        </p:nvSpPr>
        <p:spPr>
          <a:xfrm>
            <a:off x="1284741" y="549613"/>
            <a:ext cx="8743950" cy="1143000"/>
          </a:xfrm>
        </p:spPr>
        <p:txBody>
          <a:bodyPr>
            <a:normAutofit fontScale="90000"/>
          </a:bodyPr>
          <a:lstStyle/>
          <a:p>
            <a:r>
              <a:rPr lang="en-US" sz="3375" dirty="0" smtClean="0"/>
              <a:t>Focus on Addiction: </a:t>
            </a:r>
            <a:br>
              <a:rPr lang="en-US" sz="3375" dirty="0" smtClean="0"/>
            </a:br>
            <a:r>
              <a:rPr lang="en-US" sz="2700" dirty="0" smtClean="0"/>
              <a:t>Age </a:t>
            </a:r>
            <a:r>
              <a:rPr lang="en-US" sz="2700" dirty="0"/>
              <a:t>of Onset of </a:t>
            </a:r>
            <a:r>
              <a:rPr lang="en-US" sz="2700" dirty="0" smtClean="0"/>
              <a:t>Cannabis </a:t>
            </a:r>
            <a:r>
              <a:rPr lang="en-US" sz="2700" dirty="0"/>
              <a:t>Use and Risk for a </a:t>
            </a:r>
            <a:r>
              <a:rPr lang="en-US" sz="2700" dirty="0" smtClean="0"/>
              <a:t>Cannabis </a:t>
            </a:r>
            <a:r>
              <a:rPr lang="en-US" sz="2700" dirty="0"/>
              <a:t>Use Disorder</a:t>
            </a:r>
          </a:p>
        </p:txBody>
      </p:sp>
      <p:pic>
        <p:nvPicPr>
          <p:cNvPr id="5" name="Picture 4">
            <a:extLst>
              <a:ext uri="{FF2B5EF4-FFF2-40B4-BE49-F238E27FC236}">
                <a16:creationId xmlns:a16="http://schemas.microsoft.com/office/drawing/2014/main" id="{2A6D1F0E-E8CE-477C-8E91-389DDD35F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69" y="1676400"/>
            <a:ext cx="8076811" cy="4028130"/>
          </a:xfrm>
          <a:prstGeom prst="rect">
            <a:avLst/>
          </a:prstGeom>
        </p:spPr>
      </p:pic>
      <p:sp>
        <p:nvSpPr>
          <p:cNvPr id="3" name="TextBox 2"/>
          <p:cNvSpPr txBox="1"/>
          <p:nvPr/>
        </p:nvSpPr>
        <p:spPr>
          <a:xfrm>
            <a:off x="3771900" y="5181600"/>
            <a:ext cx="3211135" cy="369332"/>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Age of first use of cannabis</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306063" y="3493638"/>
            <a:ext cx="3098925"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Percentage with Cannabis Use Disorder</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564761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81505" y="1389539"/>
            <a:ext cx="8548196" cy="5027530"/>
          </a:xfrm>
          <a:prstGeom prst="rect">
            <a:avLst/>
          </a:prstGeom>
        </p:spPr>
        <p:txBody>
          <a:bodyPr vert="horz" wrap="square" lIns="0" tIns="0" rIns="0" bIns="0" rtlCol="0">
            <a:spAutoFit/>
          </a:bodyPr>
          <a:lstStyle/>
          <a:p>
            <a:pPr marL="344488" marR="5080" lvl="0" indent="-331788" algn="l" defTabSz="914400" rtl="0" eaLnBrk="0" fontAlgn="base" latinLnBrk="0" hangingPunct="0">
              <a:lnSpc>
                <a:spcPct val="90000"/>
              </a:lnSpc>
              <a:spcBef>
                <a:spcPct val="0"/>
              </a:spcBef>
              <a:spcAft>
                <a:spcPct val="0"/>
              </a:spcAft>
              <a:buClr>
                <a:srgbClr val="FFCC66"/>
              </a:buClr>
              <a:buSzTx/>
              <a:buFont typeface="+mj-lt"/>
              <a:buAutoNum type="arabicPeriod" startAt="5"/>
              <a:tabLst/>
              <a:defRPr/>
            </a:pP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research study followed a sample of young people in the U.S. from adolescence into adulthood.  Among those that used cannabis frequently from </a:t>
            </a:r>
            <a:r>
              <a:rPr kumimoji="0" lang="en-US" sz="22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adolescence and continued into adulthood</a:t>
            </a: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which of these adult outcomes did the researchers observe were more likely compared to those who did not use cannabis?</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00927" marR="5080" lvl="1" indent="-548354" algn="l" defTabSz="914400" rtl="0" eaLnBrk="0" fontAlgn="base" latinLnBrk="0" hangingPunct="0">
              <a:lnSpc>
                <a:spcPct val="90000"/>
              </a:lnSpc>
              <a:spcBef>
                <a:spcPct val="0"/>
              </a:spcBef>
              <a:spcAft>
                <a:spcPct val="0"/>
              </a:spcAft>
              <a:buClr>
                <a:srgbClr val="FFCC66"/>
              </a:buClr>
              <a:buSzTx/>
              <a:buFont typeface="+mj-lt"/>
              <a:buAutoNum type="arabicPeriod" startAt="5"/>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1" indent="0" algn="l" defTabSz="771571" rtl="0" eaLnBrk="0" fontAlgn="base" latinLnBrk="0" hangingPunct="0">
              <a:lnSpc>
                <a:spcPct val="90000"/>
              </a:lnSpc>
              <a:spcBef>
                <a:spcPts val="12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ess satisfied social life</a:t>
            </a:r>
          </a:p>
          <a:p>
            <a:pPr marL="914400" marR="0" lvl="1" indent="0" algn="l" defTabSz="771571" rtl="0" eaLnBrk="0" fontAlgn="base" latinLnBrk="0" hangingPunct="0">
              <a:lnSpc>
                <a:spcPct val="90000"/>
              </a:lnSpc>
              <a:spcBef>
                <a:spcPts val="12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oorer physical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a:t>
            </a:r>
          </a:p>
          <a:p>
            <a:pPr marL="914400" marR="0" lvl="1" indent="0" algn="l" defTabSz="771571" rtl="0" eaLnBrk="0" fontAlgn="base" latinLnBrk="0" hangingPunct="0">
              <a:lnSpc>
                <a:spcPct val="90000"/>
              </a:lnSpc>
              <a:spcBef>
                <a:spcPts val="12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less wealth </a:t>
            </a:r>
          </a:p>
          <a:p>
            <a:pPr marL="914400" marR="0" lvl="1" indent="0" algn="l" defTabSz="771571" rtl="0" eaLnBrk="0" fontAlgn="base" latinLnBrk="0" hangingPunct="0">
              <a:lnSpc>
                <a:spcPct val="90000"/>
              </a:lnSpc>
              <a:spcBef>
                <a:spcPts val="1200"/>
              </a:spcBef>
              <a:spcAft>
                <a:spcPct val="0"/>
              </a:spcAft>
              <a:buClr>
                <a:srgbClr val="FFCC66"/>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criminal involvement</a:t>
            </a:r>
          </a:p>
          <a:p>
            <a:pPr marL="355589" marR="5080" lvl="0" indent="-342900" algn="l" defTabSz="914400" rtl="0" eaLnBrk="0" fontAlgn="base" latinLnBrk="0" hangingPunct="0">
              <a:lnSpc>
                <a:spcPts val="3300"/>
              </a:lnSpc>
              <a:spcBef>
                <a:spcPct val="0"/>
              </a:spcBef>
              <a:spcAft>
                <a:spcPct val="0"/>
              </a:spcAft>
              <a:buClr>
                <a:srgbClr val="FFCC66"/>
              </a:buClr>
              <a:buSzTx/>
              <a:buFont typeface="+mj-lt"/>
              <a:buAutoNum type="arabicPeriod" startAt="5"/>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p:cNvSpPr txBox="1">
            <a:spLocks noChangeArrowheads="1"/>
          </p:cNvSpPr>
          <p:nvPr/>
        </p:nvSpPr>
        <p:spPr bwMode="auto">
          <a:xfrm>
            <a:off x="1211849" y="403828"/>
            <a:ext cx="8229600" cy="466545"/>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5"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9093583" y="870373"/>
            <a:ext cx="1193417" cy="1018381"/>
          </a:xfrm>
          <a:prstGeom prst="rect">
            <a:avLst/>
          </a:prstGeom>
          <a:noFill/>
          <a:ln w="9525">
            <a:noFill/>
            <a:miter lim="800000"/>
            <a:headEnd/>
            <a:tailEnd/>
          </a:ln>
        </p:spPr>
      </p:pic>
      <p:sp>
        <p:nvSpPr>
          <p:cNvPr id="7" name="Rectangle 6">
            <a:extLst>
              <a:ext uri="{FF2B5EF4-FFF2-40B4-BE49-F238E27FC236}">
                <a16:creationId xmlns:a16="http://schemas.microsoft.com/office/drawing/2014/main" id="{CA76B315-589E-4449-9EDC-1B7B9873FF71}"/>
              </a:ext>
            </a:extLst>
          </p:cNvPr>
          <p:cNvSpPr/>
          <p:nvPr/>
        </p:nvSpPr>
        <p:spPr>
          <a:xfrm>
            <a:off x="758190" y="369855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64055" y="430907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76B315-589E-4449-9EDC-1B7B9873FF71}"/>
              </a:ext>
            </a:extLst>
          </p:cNvPr>
          <p:cNvSpPr/>
          <p:nvPr/>
        </p:nvSpPr>
        <p:spPr>
          <a:xfrm>
            <a:off x="764055" y="4899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76B315-589E-4449-9EDC-1B7B9873FF71}"/>
              </a:ext>
            </a:extLst>
          </p:cNvPr>
          <p:cNvSpPr/>
          <p:nvPr/>
        </p:nvSpPr>
        <p:spPr>
          <a:xfrm>
            <a:off x="770350" y="55563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398313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81505" y="1389539"/>
            <a:ext cx="8548196" cy="4962577"/>
          </a:xfrm>
          <a:prstGeom prst="rect">
            <a:avLst/>
          </a:prstGeom>
        </p:spPr>
        <p:txBody>
          <a:bodyPr vert="horz" wrap="square" lIns="0" tIns="0" rIns="0" bIns="0" rtlCol="0">
            <a:spAutoFit/>
          </a:bodyPr>
          <a:lstStyle/>
          <a:p>
            <a:pPr marL="344488" marR="5080" lvl="0" indent="-331788" algn="l" defTabSz="914400" rtl="0" eaLnBrk="0" fontAlgn="base" latinLnBrk="0" hangingPunct="0">
              <a:lnSpc>
                <a:spcPct val="90000"/>
              </a:lnSpc>
              <a:spcBef>
                <a:spcPct val="0"/>
              </a:spcBef>
              <a:spcAft>
                <a:spcPct val="0"/>
              </a:spcAft>
              <a:buClr>
                <a:srgbClr val="FFC000"/>
              </a:buClr>
              <a:buSzTx/>
              <a:buFont typeface="+mj-lt"/>
              <a:buAutoNum type="arabicPeriod" startAt="5"/>
              <a:tabLst/>
              <a:defRPr/>
            </a:pP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research study followed a sample of young people in the U.S. from adolescence into adulthood.  Among those that used cannabis frequently from </a:t>
            </a:r>
            <a:r>
              <a:rPr kumimoji="0" lang="en-US" sz="22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adolescence and continued into adulthood</a:t>
            </a:r>
            <a:r>
              <a:rPr kumimoji="0"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which of these adult outcomes did the researchers observe were more likely compared to those who did not use cannabis?</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000927" marR="5080" lvl="1" indent="-548354" algn="l" defTabSz="914400" rtl="0" eaLnBrk="0" fontAlgn="base" latinLnBrk="0" hangingPunct="0">
              <a:lnSpc>
                <a:spcPct val="90000"/>
              </a:lnSpc>
              <a:spcBef>
                <a:spcPct val="0"/>
              </a:spcBef>
              <a:spcAft>
                <a:spcPct val="0"/>
              </a:spcAft>
              <a:buClr>
                <a:srgbClr val="FFC000"/>
              </a:buClr>
              <a:buSzTx/>
              <a:buFont typeface="Wingdings" panose="05000000000000000000" pitchFamily="2" charset="2"/>
              <a:buChar char="§"/>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ess satisfied social life</a:t>
            </a: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oorer physical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a:t>
            </a: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less wealth </a:t>
            </a:r>
          </a:p>
          <a:p>
            <a:pPr marL="914400" marR="0" lvl="1" indent="0" algn="l" defTabSz="771571" rtl="0" eaLnBrk="0" fontAlgn="base" latinLnBrk="0" hangingPunct="0">
              <a:lnSpc>
                <a:spcPct val="90000"/>
              </a:lnSpc>
              <a:spcBef>
                <a:spcPts val="1200"/>
              </a:spcBef>
              <a:spcAft>
                <a:spcPct val="0"/>
              </a:spcAft>
              <a:buClr>
                <a:srgbClr val="FFCC00"/>
              </a:buClr>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more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criminal involvement</a:t>
            </a:r>
          </a:p>
          <a:p>
            <a:pPr marL="12689" marR="5080" lvl="0" indent="0" algn="l" defTabSz="914400" rtl="0" eaLnBrk="0" fontAlgn="base" latinLnBrk="0" hangingPunct="0">
              <a:lnSpc>
                <a:spcPts val="33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p:cNvSpPr txBox="1">
            <a:spLocks noChangeArrowheads="1"/>
          </p:cNvSpPr>
          <p:nvPr/>
        </p:nvSpPr>
        <p:spPr bwMode="auto">
          <a:xfrm>
            <a:off x="1211849" y="403828"/>
            <a:ext cx="8229600" cy="466545"/>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rPr>
              <a:t>Research Says</a:t>
            </a:r>
          </a:p>
        </p:txBody>
      </p:sp>
      <p:sp>
        <p:nvSpPr>
          <p:cNvPr id="7" name="Rectangle 6">
            <a:extLst>
              <a:ext uri="{FF2B5EF4-FFF2-40B4-BE49-F238E27FC236}">
                <a16:creationId xmlns:a16="http://schemas.microsoft.com/office/drawing/2014/main" id="{CA76B315-589E-4449-9EDC-1B7B9873FF71}"/>
              </a:ext>
            </a:extLst>
          </p:cNvPr>
          <p:cNvSpPr/>
          <p:nvPr/>
        </p:nvSpPr>
        <p:spPr>
          <a:xfrm>
            <a:off x="758190" y="369855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64055" y="430907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76B315-589E-4449-9EDC-1B7B9873FF71}"/>
              </a:ext>
            </a:extLst>
          </p:cNvPr>
          <p:cNvSpPr/>
          <p:nvPr/>
        </p:nvSpPr>
        <p:spPr>
          <a:xfrm>
            <a:off x="764055" y="4899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A76B315-589E-4449-9EDC-1B7B9873FF71}"/>
              </a:ext>
            </a:extLst>
          </p:cNvPr>
          <p:cNvSpPr/>
          <p:nvPr/>
        </p:nvSpPr>
        <p:spPr>
          <a:xfrm>
            <a:off x="770350" y="55563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3" name="TextBox 12"/>
          <p:cNvSpPr txBox="1"/>
          <p:nvPr/>
        </p:nvSpPr>
        <p:spPr>
          <a:xfrm>
            <a:off x="266700" y="6397267"/>
            <a:ext cx="618470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Copeland et al,, 2022</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https://doi.org/10.1016/j.jaac.2021.07.824</a:t>
            </a:r>
          </a:p>
        </p:txBody>
      </p:sp>
      <p:pic>
        <p:nvPicPr>
          <p:cNvPr id="14" name="Picture 13">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24" y="4348754"/>
            <a:ext cx="245642" cy="282033"/>
          </a:xfrm>
          <a:prstGeom prst="rect">
            <a:avLst/>
          </a:prstGeom>
        </p:spPr>
      </p:pic>
      <p:pic>
        <p:nvPicPr>
          <p:cNvPr id="15" name="Picture 14">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198" y="3775212"/>
            <a:ext cx="245642" cy="282033"/>
          </a:xfrm>
          <a:prstGeom prst="rect">
            <a:avLst/>
          </a:prstGeom>
        </p:spPr>
      </p:pic>
      <p:pic>
        <p:nvPicPr>
          <p:cNvPr id="16" name="Picture 15">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224" y="4959274"/>
            <a:ext cx="245642" cy="282033"/>
          </a:xfrm>
          <a:prstGeom prst="rect">
            <a:avLst/>
          </a:prstGeom>
        </p:spPr>
      </p:pic>
      <p:pic>
        <p:nvPicPr>
          <p:cNvPr id="17" name="Picture 16">
            <a:extLst>
              <a:ext uri="{FF2B5EF4-FFF2-40B4-BE49-F238E27FC236}">
                <a16:creationId xmlns:a16="http://schemas.microsoft.com/office/drawing/2014/main" id="{CB59E934-E035-4004-9D04-B1DAB1E16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079" y="5619456"/>
            <a:ext cx="245642" cy="282033"/>
          </a:xfrm>
          <a:prstGeom prst="rect">
            <a:avLst/>
          </a:prstGeom>
        </p:spPr>
      </p:pic>
    </p:spTree>
    <p:extLst>
      <p:ext uri="{BB962C8B-B14F-4D97-AF65-F5344CB8AC3E}">
        <p14:creationId xmlns:p14="http://schemas.microsoft.com/office/powerpoint/2010/main" val="35991162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034187" cy="5282215"/>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6"/>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statement is true about the link between use of THC (Delta-9) by a teenager and risk for mental illness?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little or no link</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 of THC may increase risks for several mental disorders</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here is a link, but use of THC improves mental health</a:t>
            </a: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4"/>
              <a:tabLst/>
              <a:defRPr/>
            </a:pPr>
            <a:endParaRPr kumimoji="0" lang="en-US" sz="2025" b="1" i="0" u="none" strike="noStrike" kern="1200" cap="none" spc="0" normalizeH="0" baseline="0" noProof="0" dirty="0">
              <a:ln>
                <a:noFill/>
              </a:ln>
              <a:solidFill>
                <a:srgbClr val="000000"/>
              </a:solidFill>
              <a:effectLst/>
              <a:uLnTx/>
              <a:uFillTx/>
              <a:latin typeface="Tahoma"/>
              <a:ea typeface="+mn-ea"/>
              <a:cs typeface="Arial"/>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358184" y="838200"/>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245392" y="359635"/>
            <a:ext cx="80772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2930" y="37326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3452" y="454612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32930" y="5525005"/>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851698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034187" cy="5282215"/>
          </a:xfrm>
          <a:prstGeom prst="rect">
            <a:avLst/>
          </a:prstGeom>
        </p:spPr>
        <p:txBody>
          <a:bodyPr vert="horz" wrap="square" lIns="0" tIns="0" rIns="0" bIns="0" rtlCol="0">
            <a:spAutoFit/>
          </a:bodyPr>
          <a:lstStyle/>
          <a:p>
            <a:pPr marL="468808"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6"/>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statement is true about the link between use of THC (Delta-9) by a teenager and risk for mental illness?         </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little or no link</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 of THC may increase risks for several mental disorders</a:t>
            </a: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ct val="0"/>
              </a:spcAft>
              <a:buClr>
                <a:srgbClr val="FFC000"/>
              </a:buClr>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lang="en-US" sz="27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here is a link, but use of THC improves mental health</a:t>
            </a:r>
          </a:p>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4"/>
              <a:tabLst/>
              <a:defRPr/>
            </a:pPr>
            <a:endParaRPr kumimoji="0" lang="en-US" sz="2025" b="1" i="0" u="none" strike="noStrike" kern="1200" cap="none" spc="0" normalizeH="0" baseline="0" noProof="0" dirty="0">
              <a:ln>
                <a:noFill/>
              </a:ln>
              <a:solidFill>
                <a:srgbClr val="000000"/>
              </a:solidFill>
              <a:effectLst/>
              <a:uLnTx/>
              <a:uFillTx/>
              <a:latin typeface="Tahoma"/>
              <a:ea typeface="+mn-ea"/>
              <a:cs typeface="Arial"/>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2930" y="37326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2929" y="4549137"/>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57650" y="5505951"/>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58" y="4613860"/>
            <a:ext cx="245642" cy="282033"/>
          </a:xfrm>
          <a:prstGeom prst="rect">
            <a:avLst/>
          </a:prstGeom>
        </p:spPr>
      </p:pic>
      <p:sp>
        <p:nvSpPr>
          <p:cNvPr id="10" name="Rectangle 2"/>
          <p:cNvSpPr txBox="1">
            <a:spLocks noChangeArrowheads="1"/>
          </p:cNvSpPr>
          <p:nvPr/>
        </p:nvSpPr>
        <p:spPr bwMode="auto">
          <a:xfrm>
            <a:off x="1245392" y="359635"/>
            <a:ext cx="80772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Research Says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3" name="TextBox 12"/>
          <p:cNvSpPr txBox="1"/>
          <p:nvPr/>
        </p:nvSpPr>
        <p:spPr>
          <a:xfrm>
            <a:off x="249985" y="6375646"/>
            <a:ext cx="8960210" cy="5078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sources: </a:t>
            </a: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www.nationalacademies.org/cannabishealtheffects; </a:t>
            </a:r>
            <a:r>
              <a:rPr kumimoji="0" lang="en-US" sz="13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Volkow</a:t>
            </a: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et al., 2014</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DOI: 10.1056/NEJMra1402309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89810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152400"/>
            <a:ext cx="8633592" cy="1143000"/>
          </a:xfrm>
        </p:spPr>
        <p:txBody>
          <a:bodyPr/>
          <a:lstStyle/>
          <a:p>
            <a:r>
              <a:rPr lang="en-US" sz="2400" dirty="0" smtClean="0">
                <a:solidFill>
                  <a:schemeClr val="tx1"/>
                </a:solidFill>
              </a:rPr>
              <a:t>Adolescent Use of </a:t>
            </a:r>
            <a:r>
              <a:rPr lang="en-US" sz="2400" dirty="0">
                <a:solidFill>
                  <a:schemeClr val="tx1"/>
                </a:solidFill>
              </a:rPr>
              <a:t>C</a:t>
            </a:r>
            <a:r>
              <a:rPr lang="en-US" sz="2400" dirty="0" smtClean="0">
                <a:solidFill>
                  <a:schemeClr val="tx1"/>
                </a:solidFill>
              </a:rPr>
              <a:t>annabis and Mental Health Issues: What </a:t>
            </a:r>
            <a:r>
              <a:rPr lang="en-US" sz="2400" dirty="0">
                <a:solidFill>
                  <a:schemeClr val="tx1"/>
                </a:solidFill>
              </a:rPr>
              <a:t>D</a:t>
            </a:r>
            <a:r>
              <a:rPr lang="en-US" sz="2400" dirty="0" smtClean="0">
                <a:solidFill>
                  <a:schemeClr val="tx1"/>
                </a:solidFill>
              </a:rPr>
              <a:t>o </a:t>
            </a:r>
            <a:r>
              <a:rPr lang="en-US" sz="2400" dirty="0">
                <a:solidFill>
                  <a:schemeClr val="tx1"/>
                </a:solidFill>
              </a:rPr>
              <a:t>the </a:t>
            </a:r>
            <a:r>
              <a:rPr lang="en-US" sz="2400" dirty="0" smtClean="0">
                <a:solidFill>
                  <a:schemeClr val="tx1"/>
                </a:solidFill>
              </a:rPr>
              <a:t>Experts </a:t>
            </a:r>
            <a:r>
              <a:rPr lang="en-US" sz="2400" dirty="0">
                <a:solidFill>
                  <a:schemeClr val="tx1"/>
                </a:solidFill>
              </a:rPr>
              <a:t>S</a:t>
            </a:r>
            <a:r>
              <a:rPr lang="en-US" sz="2400" dirty="0" smtClean="0">
                <a:solidFill>
                  <a:schemeClr val="tx1"/>
                </a:solidFill>
              </a:rPr>
              <a:t>ay</a:t>
            </a:r>
            <a:r>
              <a:rPr lang="en-US" sz="2400" dirty="0">
                <a:solidFill>
                  <a:schemeClr val="tx1"/>
                </a:solidFill>
              </a:rPr>
              <a:t>?</a:t>
            </a:r>
            <a:r>
              <a:rPr lang="en-US" sz="2600" dirty="0">
                <a:solidFill>
                  <a:schemeClr val="tx1"/>
                </a:solidFill>
              </a:rPr>
              <a:t/>
            </a:r>
            <a:br>
              <a:rPr lang="en-US" sz="2600" dirty="0">
                <a:solidFill>
                  <a:schemeClr val="tx1"/>
                </a:solidFill>
              </a:rPr>
            </a:br>
            <a:endParaRPr lang="en-US" sz="2200" dirty="0">
              <a:solidFill>
                <a:schemeClr val="tx1"/>
              </a:solidFill>
            </a:endParaRPr>
          </a:p>
        </p:txBody>
      </p:sp>
      <p:sp>
        <p:nvSpPr>
          <p:cNvPr id="3" name="Content Placeholder 2"/>
          <p:cNvSpPr>
            <a:spLocks noGrp="1"/>
          </p:cNvSpPr>
          <p:nvPr>
            <p:ph idx="1"/>
          </p:nvPr>
        </p:nvSpPr>
        <p:spPr>
          <a:xfrm>
            <a:off x="266700" y="1600200"/>
            <a:ext cx="9677400" cy="5715000"/>
          </a:xfrm>
        </p:spPr>
        <p:txBody>
          <a:bodyPr/>
          <a:lstStyle/>
          <a:p>
            <a:pPr>
              <a:lnSpc>
                <a:spcPct val="90000"/>
              </a:lnSpc>
              <a:spcBef>
                <a:spcPts val="1800"/>
              </a:spcBef>
              <a:buClr>
                <a:srgbClr val="FFC000"/>
              </a:buClr>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Officials from the </a:t>
            </a:r>
            <a:r>
              <a:rPr lang="en-US" sz="3600" b="1" dirty="0">
                <a:latin typeface="Arial" panose="020B0604020202020204" pitchFamily="34" charset="0"/>
                <a:cs typeface="Arial" panose="020B0604020202020204" pitchFamily="34" charset="0"/>
              </a:rPr>
              <a:t>National Institute on Drug Abuse reported in </a:t>
            </a:r>
            <a:r>
              <a:rPr lang="en-US" sz="3600" b="1" dirty="0" smtClean="0">
                <a:latin typeface="Arial" panose="020B0604020202020204" pitchFamily="34" charset="0"/>
                <a:cs typeface="Arial" panose="020B0604020202020204" pitchFamily="34" charset="0"/>
              </a:rPr>
              <a:t>2014 in </a:t>
            </a:r>
            <a:r>
              <a:rPr lang="en-US" sz="3600" b="1" i="1" dirty="0" smtClean="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New England </a:t>
            </a:r>
            <a:r>
              <a:rPr lang="en-US" sz="3600" b="1" i="1" dirty="0" smtClean="0">
                <a:latin typeface="Arial" panose="020B0604020202020204" pitchFamily="34" charset="0"/>
                <a:cs typeface="Arial" panose="020B0604020202020204" pitchFamily="34" charset="0"/>
              </a:rPr>
              <a:t>Journal </a:t>
            </a:r>
            <a:r>
              <a:rPr lang="en-US" sz="3600" b="1" i="1" dirty="0">
                <a:latin typeface="Arial" panose="020B0604020202020204" pitchFamily="34" charset="0"/>
                <a:cs typeface="Arial" panose="020B0604020202020204" pitchFamily="34" charset="0"/>
              </a:rPr>
              <a:t>of </a:t>
            </a:r>
            <a:r>
              <a:rPr lang="en-US" sz="3600" b="1" i="1" dirty="0" smtClean="0">
                <a:latin typeface="Arial" panose="020B0604020202020204" pitchFamily="34" charset="0"/>
                <a:cs typeface="Arial" panose="020B0604020202020204" pitchFamily="34" charset="0"/>
              </a:rPr>
              <a:t>Medicine: </a:t>
            </a:r>
            <a:endParaRPr lang="en-US" sz="2800" b="1" dirty="0" smtClean="0">
              <a:latin typeface="Arial" panose="020B0604020202020204" pitchFamily="34" charset="0"/>
              <a:cs typeface="Arial" panose="020B0604020202020204" pitchFamily="34" charset="0"/>
            </a:endParaRPr>
          </a:p>
          <a:p>
            <a:pPr lvl="1">
              <a:lnSpc>
                <a:spcPct val="90000"/>
              </a:lnSpc>
              <a:spcBef>
                <a:spcPts val="1800"/>
              </a:spcBef>
              <a:buClr>
                <a:srgbClr val="FFC000"/>
              </a:buCl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The body of research indicates a “</a:t>
            </a:r>
            <a:r>
              <a:rPr lang="en-US" sz="3200" b="1" u="sng" dirty="0" smtClean="0">
                <a:latin typeface="Arial" panose="020B0604020202020204" pitchFamily="34" charset="0"/>
                <a:cs typeface="Arial" panose="020B0604020202020204" pitchFamily="34" charset="0"/>
              </a:rPr>
              <a:t>medium level of confidence</a:t>
            </a:r>
            <a:r>
              <a:rPr lang="en-US" sz="3200" b="1" dirty="0" smtClean="0">
                <a:latin typeface="Arial" panose="020B0604020202020204" pitchFamily="34" charset="0"/>
                <a:cs typeface="Arial" panose="020B0604020202020204" pitchFamily="34" charset="0"/>
              </a:rPr>
              <a:t> that cannabis use increases risk of schizophrenia, depression and anxiety disorders” with additional elevated risk if use begins during adolescence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5" name="TextBox 4"/>
          <p:cNvSpPr txBox="1"/>
          <p:nvPr/>
        </p:nvSpPr>
        <p:spPr>
          <a:xfrm>
            <a:off x="249985" y="6375646"/>
            <a:ext cx="476489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Volkow</a:t>
            </a: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2014, DOI: 10.1056/NEJMra1402309</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59861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152400"/>
            <a:ext cx="8709792" cy="1143000"/>
          </a:xfrm>
        </p:spPr>
        <p:txBody>
          <a:bodyPr/>
          <a:lstStyle/>
          <a:p>
            <a:r>
              <a:rPr lang="en-US" sz="2400" dirty="0" smtClean="0">
                <a:solidFill>
                  <a:schemeClr val="tx1"/>
                </a:solidFill>
              </a:rPr>
              <a:t>Adolescent Use of </a:t>
            </a:r>
            <a:r>
              <a:rPr lang="en-US" sz="2400" dirty="0">
                <a:solidFill>
                  <a:schemeClr val="tx1"/>
                </a:solidFill>
              </a:rPr>
              <a:t>C</a:t>
            </a:r>
            <a:r>
              <a:rPr lang="en-US" sz="2400" dirty="0" smtClean="0">
                <a:solidFill>
                  <a:schemeClr val="tx1"/>
                </a:solidFill>
              </a:rPr>
              <a:t>annabis and Mental Health Issues: What </a:t>
            </a:r>
            <a:r>
              <a:rPr lang="en-US" sz="2400" dirty="0">
                <a:solidFill>
                  <a:schemeClr val="tx1"/>
                </a:solidFill>
              </a:rPr>
              <a:t>D</a:t>
            </a:r>
            <a:r>
              <a:rPr lang="en-US" sz="2400" dirty="0" smtClean="0">
                <a:solidFill>
                  <a:schemeClr val="tx1"/>
                </a:solidFill>
              </a:rPr>
              <a:t>o </a:t>
            </a:r>
            <a:r>
              <a:rPr lang="en-US" sz="2400" dirty="0">
                <a:solidFill>
                  <a:schemeClr val="tx1"/>
                </a:solidFill>
              </a:rPr>
              <a:t>the </a:t>
            </a:r>
            <a:r>
              <a:rPr lang="en-US" sz="2400" dirty="0" smtClean="0">
                <a:solidFill>
                  <a:schemeClr val="tx1"/>
                </a:solidFill>
              </a:rPr>
              <a:t>Experts </a:t>
            </a:r>
            <a:r>
              <a:rPr lang="en-US" sz="2400" dirty="0">
                <a:solidFill>
                  <a:schemeClr val="tx1"/>
                </a:solidFill>
              </a:rPr>
              <a:t>S</a:t>
            </a:r>
            <a:r>
              <a:rPr lang="en-US" sz="2400" dirty="0" smtClean="0">
                <a:solidFill>
                  <a:schemeClr val="tx1"/>
                </a:solidFill>
              </a:rPr>
              <a:t>ay</a:t>
            </a:r>
            <a:r>
              <a:rPr lang="en-US" sz="2400" dirty="0">
                <a:solidFill>
                  <a:schemeClr val="tx1"/>
                </a:solidFill>
              </a:rPr>
              <a:t>?</a:t>
            </a:r>
            <a:r>
              <a:rPr lang="en-US" sz="2600" dirty="0">
                <a:solidFill>
                  <a:schemeClr val="tx1"/>
                </a:solidFill>
              </a:rPr>
              <a:t/>
            </a:r>
            <a:br>
              <a:rPr lang="en-US" sz="2600" dirty="0">
                <a:solidFill>
                  <a:schemeClr val="tx1"/>
                </a:solidFill>
              </a:rPr>
            </a:br>
            <a:endParaRPr lang="en-US" sz="2200" dirty="0">
              <a:solidFill>
                <a:schemeClr val="tx1"/>
              </a:solidFill>
            </a:endParaRPr>
          </a:p>
        </p:txBody>
      </p:sp>
      <p:sp>
        <p:nvSpPr>
          <p:cNvPr id="3" name="Content Placeholder 2"/>
          <p:cNvSpPr>
            <a:spLocks noGrp="1"/>
          </p:cNvSpPr>
          <p:nvPr>
            <p:ph idx="1"/>
          </p:nvPr>
        </p:nvSpPr>
        <p:spPr>
          <a:xfrm>
            <a:off x="266700" y="1676400"/>
            <a:ext cx="9677400" cy="5715000"/>
          </a:xfrm>
        </p:spPr>
        <p:txBody>
          <a:bodyPr/>
          <a:lstStyle/>
          <a:p>
            <a:pPr>
              <a:lnSpc>
                <a:spcPct val="90000"/>
              </a:lnSpc>
              <a:spcBef>
                <a:spcPts val="1800"/>
              </a:spcBef>
              <a:buClr>
                <a:srgbClr val="FFC000"/>
              </a:buClr>
              <a:buFont typeface="Wingdings" panose="05000000000000000000" pitchFamily="2" charset="2"/>
              <a:buChar char="§"/>
            </a:pPr>
            <a:r>
              <a:rPr lang="en-US" sz="4000" b="1" dirty="0" smtClean="0">
                <a:latin typeface="Arial" panose="020B0604020202020204" pitchFamily="34" charset="0"/>
                <a:cs typeface="Arial" panose="020B0604020202020204" pitchFamily="34" charset="0"/>
              </a:rPr>
              <a:t>The </a:t>
            </a:r>
            <a:r>
              <a:rPr lang="en-US" sz="4000" b="1" dirty="0">
                <a:latin typeface="Arial" panose="020B0604020202020204" pitchFamily="34" charset="0"/>
                <a:cs typeface="Arial" panose="020B0604020202020204" pitchFamily="34" charset="0"/>
              </a:rPr>
              <a:t>National Academy of Sciences concluded in their 2017 report:</a:t>
            </a:r>
          </a:p>
          <a:p>
            <a:pPr lvl="1">
              <a:lnSpc>
                <a:spcPct val="90000"/>
              </a:lnSpc>
              <a:spcBef>
                <a:spcPts val="1800"/>
              </a:spcBef>
              <a:buClr>
                <a:srgbClr val="FFC000"/>
              </a:buClr>
              <a:buFont typeface="Wingdings" panose="05000000000000000000" pitchFamily="2" charset="2"/>
              <a:buChar char="§"/>
            </a:pPr>
            <a:r>
              <a:rPr lang="en-US" sz="3600" b="1" dirty="0">
                <a:latin typeface="Arial" panose="020B0604020202020204" pitchFamily="34" charset="0"/>
                <a:cs typeface="Arial" panose="020B0604020202020204" pitchFamily="34" charset="0"/>
              </a:rPr>
              <a:t>The research evidence indicates a “</a:t>
            </a:r>
            <a:r>
              <a:rPr lang="en-US" sz="3600" b="1" u="sng" dirty="0">
                <a:latin typeface="Arial" panose="020B0604020202020204" pitchFamily="34" charset="0"/>
                <a:cs typeface="Arial" panose="020B0604020202020204" pitchFamily="34" charset="0"/>
              </a:rPr>
              <a:t>substantial level of confidence</a:t>
            </a:r>
            <a:r>
              <a:rPr lang="en-US" sz="3600" b="1" dirty="0">
                <a:latin typeface="Arial" panose="020B0604020202020204" pitchFamily="34" charset="0"/>
                <a:cs typeface="Arial" panose="020B0604020202020204" pitchFamily="34" charset="0"/>
              </a:rPr>
              <a:t> that cannabis use contributes to the development of schizophrenia or other psychoses; highest risk among heavy </a:t>
            </a:r>
            <a:r>
              <a:rPr lang="en-US" sz="3600" b="1" dirty="0" smtClean="0">
                <a:latin typeface="Arial" panose="020B0604020202020204" pitchFamily="34" charset="0"/>
                <a:cs typeface="Arial" panose="020B0604020202020204" pitchFamily="34" charset="0"/>
              </a:rPr>
              <a:t>users”</a:t>
            </a:r>
            <a:endParaRPr lang="en-US" sz="36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5" name="TextBox 4"/>
          <p:cNvSpPr txBox="1"/>
          <p:nvPr/>
        </p:nvSpPr>
        <p:spPr>
          <a:xfrm>
            <a:off x="249985" y="6375646"/>
            <a:ext cx="4884927" cy="5078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www.nationalacademies.org/cannabishealtheffects</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3795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1720850" lvl="4" indent="-457200" fontAlgn="base">
              <a:spcBef>
                <a:spcPts val="3000"/>
              </a:spcBef>
              <a:buFont typeface="+mj-lt"/>
              <a:buAutoNum type="arabicPeriod"/>
            </a:pPr>
            <a:endParaRPr lang="en-US" sz="2400" b="1" dirty="0" smtClean="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CBD for two childhood seizure disorders</a:t>
            </a: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nausea from cancer medication</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prevent the onset of psychosis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weight loss due to HIV/AIDS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anxiety disorders</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depression disorders</a:t>
            </a:r>
            <a:endParaRPr lang="en-US" sz="1600" b="1"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2" name="Rectangle 1">
            <a:extLst>
              <a:ext uri="{FF2B5EF4-FFF2-40B4-BE49-F238E27FC236}">
                <a16:creationId xmlns:a16="http://schemas.microsoft.com/office/drawing/2014/main" id="{CA76B315-589E-4449-9EDC-1B7B9873FF71}"/>
              </a:ext>
            </a:extLst>
          </p:cNvPr>
          <p:cNvSpPr/>
          <p:nvPr/>
        </p:nvSpPr>
        <p:spPr>
          <a:xfrm>
            <a:off x="1184641" y="191059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184641" y="2656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184641" y="3379963"/>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193017" y="408299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9704826-6225-40AF-BB29-8F0B8F2ACF36}"/>
              </a:ext>
            </a:extLst>
          </p:cNvPr>
          <p:cNvSpPr/>
          <p:nvPr/>
        </p:nvSpPr>
        <p:spPr>
          <a:xfrm>
            <a:off x="1201392" y="48068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D227223-2F39-4C1A-AB65-B8810D617F8D}"/>
              </a:ext>
            </a:extLst>
          </p:cNvPr>
          <p:cNvSpPr/>
          <p:nvPr/>
        </p:nvSpPr>
        <p:spPr>
          <a:xfrm>
            <a:off x="1201392" y="5509845"/>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836850" y="914400"/>
            <a:ext cx="1354848" cy="1156134"/>
          </a:xfrm>
          <a:prstGeom prst="rect">
            <a:avLst/>
          </a:prstGeom>
          <a:noFill/>
          <a:ln w="9525">
            <a:noFill/>
            <a:miter lim="800000"/>
            <a:headEnd/>
            <a:tailEnd/>
          </a:ln>
        </p:spPr>
      </p:pic>
      <p:sp>
        <p:nvSpPr>
          <p:cNvPr id="16"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18" name="TextBox 17"/>
          <p:cNvSpPr txBox="1"/>
          <p:nvPr/>
        </p:nvSpPr>
        <p:spPr>
          <a:xfrm>
            <a:off x="782074" y="974959"/>
            <a:ext cx="7764462" cy="707886"/>
          </a:xfrm>
          <a:prstGeom prst="rect">
            <a:avLst/>
          </a:prstGeom>
          <a:noFill/>
        </p:spPr>
        <p:txBody>
          <a:bodyPr wrap="square" rtlCol="0">
            <a:spAutoFit/>
          </a:bodyPr>
          <a:lstStyle/>
          <a:p>
            <a:pPr marL="344488" marR="0" lvl="0" indent="-344488" algn="l" defTabSz="914400" rtl="0" eaLnBrk="0" fontAlgn="base" latinLnBrk="0" hangingPunct="0">
              <a:lnSpc>
                <a:spcPct val="100000"/>
              </a:lnSpc>
              <a:spcBef>
                <a:spcPct val="0"/>
              </a:spcBef>
              <a:spcAft>
                <a:spcPct val="0"/>
              </a:spcAft>
              <a:buClr>
                <a:srgbClr val="FFC000"/>
              </a:buClr>
              <a:buSzTx/>
              <a:buFont typeface="+mj-lt"/>
              <a:buAutoNum type="arabicPeriod" startAt="7"/>
              <a:tabLst/>
              <a:defRPr/>
            </a:pPr>
            <a:r>
              <a:rPr kumimoji="0" lang="en-US" sz="2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The FDA has approved cannabis products for which disorders or ailments?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8816931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C68C40-DABC-44F8-AE56-E9730578A7A6}"/>
              </a:ext>
            </a:extLst>
          </p:cNvPr>
          <p:cNvSpPr>
            <a:spLocks noGrp="1"/>
          </p:cNvSpPr>
          <p:nvPr>
            <p:ph idx="1"/>
          </p:nvPr>
        </p:nvSpPr>
        <p:spPr>
          <a:xfrm>
            <a:off x="491759" y="1199332"/>
            <a:ext cx="9303481" cy="5658668"/>
          </a:xfrm>
        </p:spPr>
        <p:txBody>
          <a:bodyPr>
            <a:normAutofit/>
          </a:bodyPr>
          <a:lstStyle/>
          <a:p>
            <a:pPr marL="1720850" lvl="4" indent="-457200" fontAlgn="base">
              <a:spcBef>
                <a:spcPts val="3000"/>
              </a:spcBef>
              <a:buFont typeface="+mj-lt"/>
              <a:buAutoNum type="arabicPeriod"/>
            </a:pPr>
            <a:endParaRPr lang="en-US" sz="2400" b="1" dirty="0" smtClean="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CBD for two childhood seizure disorders</a:t>
            </a: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nausea from cancer medication</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prevent the onset of psychosis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Synthetic THC for weight loss due to HIV/AIDS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anxiety disorders </a:t>
            </a:r>
            <a:endParaRPr lang="en-US" sz="2400" b="1" dirty="0">
              <a:latin typeface="Arial" panose="020B0604020202020204" pitchFamily="34" charset="0"/>
              <a:cs typeface="Arial" panose="020B0604020202020204" pitchFamily="34" charset="0"/>
            </a:endParaRPr>
          </a:p>
          <a:p>
            <a:pPr marL="1720850" lvl="4" indent="-457200" fontAlgn="base">
              <a:spcBef>
                <a:spcPts val="3000"/>
              </a:spcBef>
              <a:buFont typeface="+mj-lt"/>
              <a:buAutoNum type="arabicPeriod"/>
            </a:pPr>
            <a:r>
              <a:rPr lang="en-US" sz="2400" b="1" dirty="0" smtClean="0">
                <a:latin typeface="Arial" panose="020B0604020202020204" pitchFamily="34" charset="0"/>
                <a:cs typeface="Arial" panose="020B0604020202020204" pitchFamily="34" charset="0"/>
              </a:rPr>
              <a:t>THC to treat depression disorders </a:t>
            </a:r>
            <a:endParaRPr lang="en-US" sz="1600" b="1" dirty="0"/>
          </a:p>
        </p:txBody>
      </p:sp>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2" name="Rectangle 1">
            <a:extLst>
              <a:ext uri="{FF2B5EF4-FFF2-40B4-BE49-F238E27FC236}">
                <a16:creationId xmlns:a16="http://schemas.microsoft.com/office/drawing/2014/main" id="{CA76B315-589E-4449-9EDC-1B7B9873FF71}"/>
              </a:ext>
            </a:extLst>
          </p:cNvPr>
          <p:cNvSpPr/>
          <p:nvPr/>
        </p:nvSpPr>
        <p:spPr>
          <a:xfrm>
            <a:off x="1184641" y="191059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C122C61-BAC5-4E63-BD03-0F1CBC30AA3E}"/>
              </a:ext>
            </a:extLst>
          </p:cNvPr>
          <p:cNvSpPr/>
          <p:nvPr/>
        </p:nvSpPr>
        <p:spPr>
          <a:xfrm>
            <a:off x="1184641" y="2656139"/>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CB6E60-019E-42A2-B181-D956C18F323D}"/>
              </a:ext>
            </a:extLst>
          </p:cNvPr>
          <p:cNvSpPr/>
          <p:nvPr/>
        </p:nvSpPr>
        <p:spPr>
          <a:xfrm>
            <a:off x="1184641" y="3379963"/>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A47B4C-8BA7-484D-B14C-24C6B1C5984D}"/>
              </a:ext>
            </a:extLst>
          </p:cNvPr>
          <p:cNvSpPr/>
          <p:nvPr/>
        </p:nvSpPr>
        <p:spPr>
          <a:xfrm>
            <a:off x="1193017" y="408299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9704826-6225-40AF-BB29-8F0B8F2ACF36}"/>
              </a:ext>
            </a:extLst>
          </p:cNvPr>
          <p:cNvSpPr/>
          <p:nvPr/>
        </p:nvSpPr>
        <p:spPr>
          <a:xfrm>
            <a:off x="1201392" y="480681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D227223-2F39-4C1A-AB65-B8810D617F8D}"/>
              </a:ext>
            </a:extLst>
          </p:cNvPr>
          <p:cNvSpPr/>
          <p:nvPr/>
        </p:nvSpPr>
        <p:spPr>
          <a:xfrm>
            <a:off x="1200674" y="54828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519" y="2722458"/>
            <a:ext cx="245642" cy="282033"/>
          </a:xfrm>
          <a:prstGeom prst="rect">
            <a:avLst/>
          </a:prstGeom>
        </p:spPr>
      </p:pic>
      <p:pic>
        <p:nvPicPr>
          <p:cNvPr id="18" name="Picture 17">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649" y="1975221"/>
            <a:ext cx="245642" cy="282033"/>
          </a:xfrm>
          <a:prstGeom prst="rect">
            <a:avLst/>
          </a:prstGeom>
        </p:spPr>
      </p:pic>
      <p:pic>
        <p:nvPicPr>
          <p:cNvPr id="20" name="Picture 19">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519" y="4148603"/>
            <a:ext cx="245642" cy="282033"/>
          </a:xfrm>
          <a:prstGeom prst="rect">
            <a:avLst/>
          </a:prstGeom>
        </p:spPr>
      </p:pic>
      <p:sp>
        <p:nvSpPr>
          <p:cNvPr id="17"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16" name="TextBox 15"/>
          <p:cNvSpPr txBox="1"/>
          <p:nvPr/>
        </p:nvSpPr>
        <p:spPr>
          <a:xfrm>
            <a:off x="266700" y="6397267"/>
            <a:ext cx="30861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https://learnaboutsam.org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782074" y="974959"/>
            <a:ext cx="7764462" cy="707886"/>
          </a:xfrm>
          <a:prstGeom prst="rect">
            <a:avLst/>
          </a:prstGeom>
          <a:noFill/>
        </p:spPr>
        <p:txBody>
          <a:bodyPr wrap="square" rtlCol="0">
            <a:spAutoFit/>
          </a:bodyPr>
          <a:lstStyle/>
          <a:p>
            <a:pPr marL="344488" marR="0" lvl="0" indent="-344488" algn="l" defTabSz="914400" rtl="0" eaLnBrk="0" fontAlgn="base" latinLnBrk="0" hangingPunct="0">
              <a:lnSpc>
                <a:spcPct val="100000"/>
              </a:lnSpc>
              <a:spcBef>
                <a:spcPct val="0"/>
              </a:spcBef>
              <a:spcAft>
                <a:spcPct val="0"/>
              </a:spcAft>
              <a:buClr>
                <a:srgbClr val="FFC000"/>
              </a:buClr>
              <a:buSzTx/>
              <a:buFont typeface="+mj-lt"/>
              <a:buAutoNum type="arabicPeriod" startAt="7"/>
              <a:tabLst/>
              <a:defRPr/>
            </a:pPr>
            <a:r>
              <a:rPr kumimoji="0" lang="en-US" sz="2000" b="0" i="0"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The FDA has approved cannabis products for which disorders or ailments?</a:t>
            </a:r>
            <a:endPar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283023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7;p15">
            <a:extLst>
              <a:ext uri="{FF2B5EF4-FFF2-40B4-BE49-F238E27FC236}">
                <a16:creationId xmlns:a16="http://schemas.microsoft.com/office/drawing/2014/main" id="{B7B85C36-FE1B-4A22-ACEF-6D7FCE4F31DD}"/>
              </a:ext>
            </a:extLst>
          </p:cNvPr>
          <p:cNvPicPr preferRelativeResize="0"/>
          <p:nvPr/>
        </p:nvPicPr>
        <p:blipFill rotWithShape="1">
          <a:blip r:embed="rId3">
            <a:alphaModFix/>
          </a:blip>
          <a:srcRect/>
          <a:stretch/>
        </p:blipFill>
        <p:spPr>
          <a:xfrm>
            <a:off x="4281036" y="1145667"/>
            <a:ext cx="6005963" cy="3780851"/>
          </a:xfrm>
          <a:prstGeom prst="rect">
            <a:avLst/>
          </a:prstGeom>
          <a:ln>
            <a:noFill/>
          </a:ln>
          <a:effectLst>
            <a:outerShdw blurRad="292100" dist="139700" dir="2700000" algn="tl" rotWithShape="0">
              <a:srgbClr val="333333">
                <a:alpha val="65000"/>
              </a:srgbClr>
            </a:outerShdw>
          </a:effectLst>
        </p:spPr>
      </p:pic>
      <p:sp>
        <p:nvSpPr>
          <p:cNvPr id="4" name="Google Shape;112;p15">
            <a:extLst>
              <a:ext uri="{FF2B5EF4-FFF2-40B4-BE49-F238E27FC236}">
                <a16:creationId xmlns:a16="http://schemas.microsoft.com/office/drawing/2014/main" id="{7FB51BBB-BD10-4D95-820F-BAB4B2DC3F49}"/>
              </a:ext>
            </a:extLst>
          </p:cNvPr>
          <p:cNvSpPr txBox="1"/>
          <p:nvPr/>
        </p:nvSpPr>
        <p:spPr>
          <a:xfrm flipH="1">
            <a:off x="258861" y="1145667"/>
            <a:ext cx="4022175" cy="4566666"/>
          </a:xfrm>
          <a:prstGeom prst="rect">
            <a:avLst/>
          </a:prstGeom>
          <a:noFill/>
          <a:ln>
            <a:noFill/>
          </a:ln>
        </p:spPr>
        <p:txBody>
          <a:bodyPr spcFirstLastPara="1" wrap="square" lIns="102853" tIns="51413" rIns="102853" bIns="51413" anchor="t" anchorCtr="0">
            <a:noAutofit/>
          </a:bodyPr>
          <a:lstStyle/>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“What </a:t>
            </a:r>
            <a:r>
              <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rPr>
              <a:t>brings you here</a:t>
            </a: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a:t>
            </a:r>
            <a:endPar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endParaRPr kumimoji="0" sz="3600" b="0" i="1" u="none" strike="noStrike" kern="0" cap="none" spc="0" normalizeH="0" baseline="0" noProof="0" dirty="0">
              <a:ln>
                <a:noFill/>
              </a:ln>
              <a:solidFill>
                <a:srgbClr val="000000"/>
              </a:solidFill>
              <a:effectLst/>
              <a:uLnTx/>
              <a:uFillTx/>
              <a:latin typeface="Arial Black" panose="020B0A04020102020204" pitchFamily="34" charset="0"/>
              <a:ea typeface="+mn-ea"/>
              <a:cs typeface="Arial"/>
              <a:sym typeface="Arial"/>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"What </a:t>
            </a:r>
            <a:r>
              <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rPr>
              <a:t>is your burning question about </a:t>
            </a: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cannabis </a:t>
            </a:r>
            <a:r>
              <a:rPr kumimoji="0" lang="en-US" sz="3600" b="1" i="1" u="none" strike="noStrike" kern="0" cap="none" spc="0" normalizeH="0" baseline="0" noProof="0" dirty="0">
                <a:ln>
                  <a:noFill/>
                </a:ln>
                <a:solidFill>
                  <a:srgbClr val="000000"/>
                </a:solidFill>
                <a:effectLst/>
                <a:uLnTx/>
                <a:uFillTx/>
                <a:latin typeface="Arial Black" panose="020B0A04020102020204" pitchFamily="34" charset="0"/>
                <a:ea typeface="Calibri"/>
                <a:cs typeface="Calibri"/>
                <a:sym typeface="Calibri"/>
              </a:rPr>
              <a:t>and teenagers</a:t>
            </a:r>
            <a:r>
              <a:rPr kumimoji="0" lang="en-US" sz="3600" b="1" i="1" u="none" strike="noStrike" kern="0" cap="none" spc="0" normalizeH="0" baseline="0" noProof="0" dirty="0" smtClean="0">
                <a:ln>
                  <a:noFill/>
                </a:ln>
                <a:solidFill>
                  <a:srgbClr val="000000"/>
                </a:solidFill>
                <a:effectLst/>
                <a:uLnTx/>
                <a:uFillTx/>
                <a:latin typeface="Arial Black" panose="020B0A04020102020204" pitchFamily="34" charset="0"/>
                <a:ea typeface="Calibri"/>
                <a:cs typeface="Calibri"/>
                <a:sym typeface="Calibri"/>
              </a:rPr>
              <a:t>?”</a:t>
            </a:r>
            <a:endParaRPr kumimoji="0" sz="3600" b="0" i="1" u="none" strike="noStrike" kern="0" cap="none" spc="0" normalizeH="0" baseline="0" noProof="0" dirty="0">
              <a:ln>
                <a:noFill/>
              </a:ln>
              <a:solidFill>
                <a:srgbClr val="000000"/>
              </a:solidFill>
              <a:effectLst/>
              <a:uLnTx/>
              <a:uFillTx/>
              <a:latin typeface="Arial Black" panose="020B0A04020102020204" pitchFamily="34" charset="0"/>
              <a:ea typeface="+mn-ea"/>
              <a:cs typeface="Arial"/>
              <a:sym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28745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186588" cy="5186035"/>
          </a:xfrm>
          <a:prstGeom prst="rect">
            <a:avLst/>
          </a:prstGeom>
        </p:spPr>
        <p:txBody>
          <a:bodyPr vert="horz" wrap="square" lIns="0" tIns="0" rIns="0" bIns="0" rtlCol="0">
            <a:spAutoFit/>
          </a:bodyPr>
          <a:lstStyle/>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8"/>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and driving safety</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usually has negligible effects on driving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significantly disrupt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THC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counteract the effects of intoxication from alcohol on driving ability</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358184" y="838200"/>
            <a:ext cx="1928816" cy="1645920"/>
          </a:xfrm>
          <a:prstGeom prst="rect">
            <a:avLst/>
          </a:prstGeom>
          <a:noFill/>
          <a:ln w="9525">
            <a:noFill/>
            <a:miter lim="800000"/>
            <a:headEnd/>
            <a:tailEnd/>
          </a:ln>
        </p:spPr>
      </p:pic>
      <p:sp>
        <p:nvSpPr>
          <p:cNvPr id="5" name="Rectangle 2"/>
          <p:cNvSpPr txBox="1">
            <a:spLocks noChangeArrowheads="1"/>
          </p:cNvSpPr>
          <p:nvPr/>
        </p:nvSpPr>
        <p:spPr bwMode="auto">
          <a:xfrm>
            <a:off x="1333500" y="381000"/>
            <a:ext cx="7848600" cy="463972"/>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a:t>
            </a: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0981" y="2888124"/>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0982" y="38443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30982" y="480060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114663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186588" cy="5186035"/>
          </a:xfrm>
          <a:prstGeom prst="rect">
            <a:avLst/>
          </a:prstGeom>
        </p:spPr>
        <p:txBody>
          <a:bodyPr vert="horz" wrap="square" lIns="0" tIns="0" rIns="0" bIns="0" rtlCol="0">
            <a:spAutoFit/>
          </a:bodyPr>
          <a:lstStyle/>
          <a:p>
            <a:pPr marL="569913" marR="4762" lvl="0" indent="-557213" algn="l" defTabSz="1028700" rtl="0" eaLnBrk="0" fontAlgn="base" latinLnBrk="0" hangingPunct="0">
              <a:lnSpc>
                <a:spcPct val="100000"/>
              </a:lnSpc>
              <a:spcBef>
                <a:spcPct val="0"/>
              </a:spcBef>
              <a:spcAft>
                <a:spcPct val="0"/>
              </a:spcAft>
              <a:buClr>
                <a:srgbClr val="FFC000"/>
              </a:buClr>
              <a:buSzTx/>
              <a:buFont typeface="+mj-lt"/>
              <a:buAutoNum type="arabicPeriod" startAt="8"/>
              <a:tabLst/>
              <a:defRPr/>
            </a:pP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Which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true about </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and driving safety</a:t>
            </a:r>
            <a:r>
              <a:rPr kumimoji="0" 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usually has negligible effects on driving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THC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significantly disrupt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driving skills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intoxication from THC </a:t>
            </a: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can counteract the effects of intoxication from alcohol on driving ability</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82890" marR="4762" lvl="1" indent="-514082" algn="l" defTabSz="1028700" rtl="0" eaLnBrk="0" fontAlgn="base" latinLnBrk="0" hangingPunct="0">
              <a:lnSpc>
                <a:spcPct val="100000"/>
              </a:lnSpc>
              <a:spcBef>
                <a:spcPct val="0"/>
              </a:spcBef>
              <a:spcAft>
                <a:spcPct val="0"/>
              </a:spcAft>
              <a:buClr>
                <a:srgbClr val="FFC000"/>
              </a:buClr>
              <a:buSzTx/>
              <a:buFont typeface="+mj-lt"/>
              <a:buAutoNum type="alphaLcPeriod"/>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CA76B315-589E-4449-9EDC-1B7B9873FF71}"/>
              </a:ext>
            </a:extLst>
          </p:cNvPr>
          <p:cNvSpPr/>
          <p:nvPr/>
        </p:nvSpPr>
        <p:spPr>
          <a:xfrm>
            <a:off x="730981" y="2888124"/>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30982" y="3844362"/>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30982" y="480060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989" y="3909085"/>
            <a:ext cx="245642" cy="282033"/>
          </a:xfrm>
          <a:prstGeom prst="rect">
            <a:avLst/>
          </a:prstGeom>
        </p:spPr>
      </p:pic>
      <p:sp>
        <p:nvSpPr>
          <p:cNvPr id="13" name="TextBox 12"/>
          <p:cNvSpPr txBox="1"/>
          <p:nvPr/>
        </p:nvSpPr>
        <p:spPr>
          <a:xfrm>
            <a:off x="462113" y="6146092"/>
            <a:ext cx="6008120"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sources: https://www.nationalacademies.org/cannabishealtheffects;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1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ischer</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2022, https://doi.org/10.1016/j.drugpo.2021.103381   </a:t>
            </a:r>
          </a:p>
        </p:txBody>
      </p:sp>
      <p:sp>
        <p:nvSpPr>
          <p:cNvPr id="11"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Correct Answer</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196089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28" y="564612"/>
            <a:ext cx="9120572" cy="5347736"/>
          </a:xfrm>
          <a:prstGeom prst="rect">
            <a:avLst/>
          </a:prstGeom>
        </p:spPr>
      </p:pic>
      <p:sp>
        <p:nvSpPr>
          <p:cNvPr id="2" name="TextBox 1">
            <a:extLst>
              <a:ext uri="{FF2B5EF4-FFF2-40B4-BE49-F238E27FC236}">
                <a16:creationId xmlns:a16="http://schemas.microsoft.com/office/drawing/2014/main" id="{09DE4590-70AB-4D97-98A2-FA06D773AB42}"/>
              </a:ext>
            </a:extLst>
          </p:cNvPr>
          <p:cNvSpPr txBox="1"/>
          <p:nvPr/>
        </p:nvSpPr>
        <p:spPr>
          <a:xfrm>
            <a:off x="126304" y="1600200"/>
            <a:ext cx="2534668"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FF3300"/>
                </a:highlight>
                <a:uLnTx/>
                <a:uFillTx/>
                <a:latin typeface="Arial" panose="020B0604020202020204" pitchFamily="34" charset="0"/>
                <a:ea typeface="+mn-ea"/>
                <a:cs typeface="Arial" panose="020B0604020202020204" pitchFamily="34" charset="0"/>
              </a:rPr>
              <a:t>Seven impairments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FF3300"/>
                </a:highlight>
                <a:uLnTx/>
                <a:uFillTx/>
                <a:latin typeface="Arial" panose="020B0604020202020204" pitchFamily="34" charset="0"/>
                <a:ea typeface="+mn-ea"/>
                <a:cs typeface="Arial" panose="020B0604020202020204" pitchFamily="34" charset="0"/>
              </a:rPr>
              <a:t>due to alcohol use</a:t>
            </a:r>
          </a:p>
        </p:txBody>
      </p:sp>
      <p:sp>
        <p:nvSpPr>
          <p:cNvPr id="4" name="TextBox 3">
            <a:extLst>
              <a:ext uri="{FF2B5EF4-FFF2-40B4-BE49-F238E27FC236}">
                <a16:creationId xmlns:a16="http://schemas.microsoft.com/office/drawing/2014/main" id="{9D307EEE-8604-461D-8053-29EC89D1D94F}"/>
              </a:ext>
            </a:extLst>
          </p:cNvPr>
          <p:cNvSpPr txBox="1"/>
          <p:nvPr/>
        </p:nvSpPr>
        <p:spPr>
          <a:xfrm>
            <a:off x="7626029" y="1600200"/>
            <a:ext cx="2650085"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000080"/>
                </a:highlight>
                <a:uLnTx/>
                <a:uFillTx/>
                <a:latin typeface="Arial" panose="020B0604020202020204" pitchFamily="34" charset="0"/>
                <a:ea typeface="+mn-ea"/>
                <a:cs typeface="Arial" panose="020B0604020202020204" pitchFamily="34" charset="0"/>
              </a:rPr>
              <a:t>Six impairments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highlight>
                  <a:srgbClr val="000080"/>
                </a:highlight>
                <a:uLnTx/>
                <a:uFillTx/>
                <a:latin typeface="Arial" panose="020B0604020202020204" pitchFamily="34" charset="0"/>
                <a:ea typeface="+mn-ea"/>
                <a:cs typeface="Arial" panose="020B0604020202020204" pitchFamily="34" charset="0"/>
              </a:rPr>
              <a:t>due to cannabis use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6" name="TextBox 5"/>
          <p:cNvSpPr txBox="1"/>
          <p:nvPr/>
        </p:nvSpPr>
        <p:spPr>
          <a:xfrm>
            <a:off x="266700" y="6397267"/>
            <a:ext cx="659802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ource</a:t>
            </a: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of image</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https://www.nhtsa.gov/risky-driving/drug-impaired-driving</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0065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756" y="1371600"/>
            <a:ext cx="9605544" cy="5250477"/>
          </a:xfrm>
        </p:spPr>
        <p:txBody>
          <a:bodyPr/>
          <a:lstStyle/>
          <a:p>
            <a:pPr>
              <a:buClr>
                <a:srgbClr val="FFC000"/>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National Institute on Drug Abuse (2014):</a:t>
            </a:r>
          </a:p>
          <a:p>
            <a:pPr lvl="1">
              <a:buClr>
                <a:srgbClr val="FFC000"/>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“High level </a:t>
            </a:r>
            <a:r>
              <a:rPr lang="en-US" sz="2400" b="1" dirty="0">
                <a:latin typeface="Arial" panose="020B0604020202020204" pitchFamily="34" charset="0"/>
                <a:cs typeface="Arial" panose="020B0604020202020204" pitchFamily="34" charset="0"/>
              </a:rPr>
              <a:t>of </a:t>
            </a:r>
            <a:r>
              <a:rPr lang="en-US" sz="2400" b="1" dirty="0" smtClean="0">
                <a:latin typeface="Arial" panose="020B0604020202020204" pitchFamily="34" charset="0"/>
                <a:cs typeface="Arial" panose="020B0604020202020204" pitchFamily="34" charset="0"/>
              </a:rPr>
              <a:t>confidence” that use of THC significantly increases the likelihood of motor </a:t>
            </a:r>
            <a:r>
              <a:rPr lang="en-US" sz="2400" b="1" dirty="0">
                <a:latin typeface="Arial" panose="020B0604020202020204" pitchFamily="34" charset="0"/>
                <a:cs typeface="Arial" panose="020B0604020202020204" pitchFamily="34" charset="0"/>
              </a:rPr>
              <a:t>vehicle accidents</a:t>
            </a:r>
          </a:p>
          <a:p>
            <a:pPr lvl="1">
              <a:buClr>
                <a:srgbClr val="002060"/>
              </a:buClr>
              <a:buFont typeface="Wingdings" panose="05000000000000000000" pitchFamily="2" charset="2"/>
              <a:buChar char="§"/>
            </a:pPr>
            <a:endParaRPr lang="en-US" sz="1400" b="1" dirty="0"/>
          </a:p>
          <a:p>
            <a:pPr>
              <a:buClr>
                <a:srgbClr val="FFC000"/>
              </a:buClr>
              <a:buFont typeface="Wingdings" panose="05000000000000000000" pitchFamily="2" charset="2"/>
              <a:buChar char="§"/>
            </a:pPr>
            <a:r>
              <a:rPr lang="en-US" sz="2800" b="1" dirty="0">
                <a:latin typeface="Arial" panose="020B0604020202020204" pitchFamily="34" charset="0"/>
                <a:cs typeface="Arial" panose="020B0604020202020204" pitchFamily="34" charset="0"/>
              </a:rPr>
              <a:t>National </a:t>
            </a:r>
            <a:r>
              <a:rPr lang="en-US" sz="2800" b="1" dirty="0" smtClean="0">
                <a:latin typeface="Arial" panose="020B0604020202020204" pitchFamily="34" charset="0"/>
                <a:cs typeface="Arial" panose="020B0604020202020204" pitchFamily="34" charset="0"/>
              </a:rPr>
              <a:t>Academy of Sciences (2017):</a:t>
            </a:r>
            <a:endParaRPr lang="en-US" sz="2800" b="1" dirty="0">
              <a:latin typeface="Arial" panose="020B0604020202020204" pitchFamily="34" charset="0"/>
              <a:cs typeface="Arial" panose="020B0604020202020204" pitchFamily="34" charset="0"/>
            </a:endParaRPr>
          </a:p>
          <a:p>
            <a:pPr lvl="1">
              <a:buClr>
                <a:srgbClr val="FFC000"/>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“Substantial evidence” that THC use increases </a:t>
            </a:r>
            <a:r>
              <a:rPr lang="en-US" sz="2400" b="1" dirty="0">
                <a:latin typeface="Arial" panose="020B0604020202020204" pitchFamily="34" charset="0"/>
                <a:cs typeface="Arial" panose="020B0604020202020204" pitchFamily="34" charset="0"/>
              </a:rPr>
              <a:t>the </a:t>
            </a:r>
            <a:r>
              <a:rPr lang="en-US" sz="2400" b="1" dirty="0" smtClean="0">
                <a:latin typeface="Arial" panose="020B0604020202020204" pitchFamily="34" charset="0"/>
                <a:cs typeface="Arial" panose="020B0604020202020204" pitchFamily="34" charset="0"/>
              </a:rPr>
              <a:t>risk </a:t>
            </a:r>
            <a:r>
              <a:rPr lang="en-US" sz="2400" b="1" dirty="0">
                <a:latin typeface="Arial" panose="020B0604020202020204" pitchFamily="34" charset="0"/>
                <a:cs typeface="Arial" panose="020B0604020202020204" pitchFamily="34" charset="0"/>
              </a:rPr>
              <a:t>of </a:t>
            </a:r>
            <a:r>
              <a:rPr lang="en-US" sz="2400" b="1" dirty="0" smtClean="0">
                <a:latin typeface="Arial" panose="020B0604020202020204" pitchFamily="34" charset="0"/>
                <a:cs typeface="Arial" panose="020B0604020202020204" pitchFamily="34" charset="0"/>
              </a:rPr>
              <a:t>motor </a:t>
            </a:r>
            <a:r>
              <a:rPr lang="en-US" sz="2400" b="1" dirty="0">
                <a:latin typeface="Arial" panose="020B0604020202020204" pitchFamily="34" charset="0"/>
                <a:cs typeface="Arial" panose="020B0604020202020204" pitchFamily="34" charset="0"/>
              </a:rPr>
              <a:t>vehicle </a:t>
            </a:r>
            <a:r>
              <a:rPr lang="en-US" sz="2400" b="1" dirty="0" smtClean="0">
                <a:latin typeface="Arial" panose="020B0604020202020204" pitchFamily="34" charset="0"/>
                <a:cs typeface="Arial" panose="020B0604020202020204" pitchFamily="34" charset="0"/>
              </a:rPr>
              <a:t>crashes</a:t>
            </a:r>
            <a:endParaRPr lang="en-US" sz="2400" b="1" dirty="0">
              <a:latin typeface="Arial" panose="020B0604020202020204" pitchFamily="34" charset="0"/>
              <a:cs typeface="Arial" panose="020B0604020202020204" pitchFamily="34" charset="0"/>
            </a:endParaRPr>
          </a:p>
          <a:p>
            <a:pPr lvl="1">
              <a:buClr>
                <a:srgbClr val="002060"/>
              </a:buClr>
              <a:buFont typeface="Wingdings" panose="05000000000000000000" pitchFamily="2" charset="2"/>
              <a:buChar char="§"/>
            </a:pPr>
            <a:endParaRPr lang="en-US" sz="1400" b="1" dirty="0"/>
          </a:p>
          <a:p>
            <a:pPr>
              <a:buClr>
                <a:srgbClr val="FFC000"/>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International panel of health experts (2022): </a:t>
            </a:r>
            <a:endParaRPr lang="en-US" sz="2800" b="1" dirty="0">
              <a:latin typeface="Arial" panose="020B0604020202020204" pitchFamily="34" charset="0"/>
              <a:cs typeface="Arial" panose="020B0604020202020204" pitchFamily="34" charset="0"/>
            </a:endParaRPr>
          </a:p>
          <a:p>
            <a:pPr lvl="1">
              <a:buClr>
                <a:srgbClr val="FFC000"/>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“Substantial </a:t>
            </a:r>
            <a:r>
              <a:rPr lang="en-US" sz="2400" b="1" dirty="0" smtClean="0">
                <a:latin typeface="Arial" panose="020B0604020202020204" pitchFamily="34" charset="0"/>
                <a:cs typeface="Arial" panose="020B0604020202020204" pitchFamily="34" charset="0"/>
              </a:rPr>
              <a:t>to moderate evidence</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that THC use causes acute </a:t>
            </a:r>
            <a:r>
              <a:rPr lang="en-US" sz="2400" b="1" dirty="0">
                <a:latin typeface="Arial" panose="020B0604020202020204" pitchFamily="34" charset="0"/>
                <a:cs typeface="Arial" panose="020B0604020202020204" pitchFamily="34" charset="0"/>
              </a:rPr>
              <a:t>impairment and elevated risk of crash involvement, including injury or </a:t>
            </a:r>
            <a:r>
              <a:rPr lang="en-US" sz="2400" b="1" dirty="0" smtClean="0">
                <a:latin typeface="Arial" panose="020B0604020202020204" pitchFamily="34" charset="0"/>
                <a:cs typeface="Arial" panose="020B0604020202020204" pitchFamily="34" charset="0"/>
              </a:rPr>
              <a:t>death</a:t>
            </a:r>
          </a:p>
          <a:p>
            <a:pPr>
              <a:buClr>
                <a:srgbClr val="002060"/>
              </a:buClr>
              <a:buFont typeface="Wingdings" panose="05000000000000000000" pitchFamily="2" charset="2"/>
              <a:buChar char="§"/>
            </a:pPr>
            <a:endParaRPr lang="en-US" sz="2400" b="1" dirty="0"/>
          </a:p>
          <a:p>
            <a:pPr>
              <a:buClr>
                <a:srgbClr val="002060"/>
              </a:buClr>
              <a:buFont typeface="Wingdings" panose="05000000000000000000" pitchFamily="2" charset="2"/>
              <a:buChar char="§"/>
            </a:pPr>
            <a:endParaRPr lang="en-US" sz="2400" b="1" dirty="0"/>
          </a:p>
        </p:txBody>
      </p:sp>
      <p:sp>
        <p:nvSpPr>
          <p:cNvPr id="8" name="Title 1"/>
          <p:cNvSpPr>
            <a:spLocks noGrp="1"/>
          </p:cNvSpPr>
          <p:nvPr>
            <p:ph type="title"/>
          </p:nvPr>
        </p:nvSpPr>
        <p:spPr>
          <a:xfrm>
            <a:off x="1562100" y="304800"/>
            <a:ext cx="6833770" cy="1143000"/>
          </a:xfrm>
        </p:spPr>
        <p:txBody>
          <a:bodyPr/>
          <a:lstStyle/>
          <a:p>
            <a:r>
              <a:rPr lang="en-US" sz="2800" dirty="0" smtClean="0">
                <a:solidFill>
                  <a:schemeClr val="tx1"/>
                </a:solidFill>
              </a:rPr>
              <a:t>Use </a:t>
            </a:r>
            <a:r>
              <a:rPr lang="en-US" sz="2800" dirty="0">
                <a:solidFill>
                  <a:schemeClr val="tx1"/>
                </a:solidFill>
              </a:rPr>
              <a:t>of </a:t>
            </a:r>
            <a:r>
              <a:rPr lang="en-US" sz="2800" dirty="0" smtClean="0">
                <a:solidFill>
                  <a:schemeClr val="tx1"/>
                </a:solidFill>
              </a:rPr>
              <a:t>THC </a:t>
            </a:r>
            <a:r>
              <a:rPr lang="en-US" sz="2800" dirty="0">
                <a:solidFill>
                  <a:schemeClr val="tx1"/>
                </a:solidFill>
              </a:rPr>
              <a:t>and </a:t>
            </a:r>
            <a:r>
              <a:rPr lang="en-US" sz="2800" dirty="0" smtClean="0">
                <a:solidFill>
                  <a:schemeClr val="tx1"/>
                </a:solidFill>
              </a:rPr>
              <a:t>Driving Safety: </a:t>
            </a:r>
            <a:r>
              <a:rPr lang="en-US" sz="2800" dirty="0">
                <a:solidFill>
                  <a:schemeClr val="tx1"/>
                </a:solidFill>
              </a:rPr>
              <a:t>What Do the Experts Say?</a:t>
            </a:r>
            <a:r>
              <a:rPr lang="en-US" sz="3200" dirty="0">
                <a:solidFill>
                  <a:schemeClr val="tx1"/>
                </a:solidFill>
              </a:rPr>
              <a:t/>
            </a:r>
            <a:br>
              <a:rPr lang="en-US" sz="3200" dirty="0">
                <a:solidFill>
                  <a:schemeClr val="tx1"/>
                </a:solidFill>
              </a:rPr>
            </a:br>
            <a:endParaRPr lang="en-US" sz="20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614384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8F18706-29CE-4AEB-B6E8-EF021E3BD710}"/>
              </a:ext>
            </a:extLst>
          </p:cNvPr>
          <p:cNvSpPr txBox="1">
            <a:spLocks/>
          </p:cNvSpPr>
          <p:nvPr/>
        </p:nvSpPr>
        <p:spPr>
          <a:xfrm>
            <a:off x="3044286" y="606901"/>
            <a:ext cx="4198427" cy="892428"/>
          </a:xfrm>
          <a:prstGeom prst="rect">
            <a:avLst/>
          </a:prstGeom>
        </p:spPr>
        <p:txBody>
          <a:bodyPr vert="horz" lIns="77153" tIns="38576" rIns="77153" bIns="3857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771571" rtl="0" eaLnBrk="1" fontAlgn="auto" latinLnBrk="0" hangingPunct="1">
              <a:lnSpc>
                <a:spcPct val="90000"/>
              </a:lnSpc>
              <a:spcBef>
                <a:spcPct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 name="Picture 7">
            <a:extLst>
              <a:ext uri="{FF2B5EF4-FFF2-40B4-BE49-F238E27FC236}">
                <a16:creationId xmlns:a16="http://schemas.microsoft.com/office/drawing/2014/main" id="{6B1960C0-3DE8-4BD9-BFAB-72A29F4A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587" y="2529459"/>
            <a:ext cx="2624876" cy="1983918"/>
          </a:xfrm>
          <a:prstGeom prst="rect">
            <a:avLst/>
          </a:prstGeom>
        </p:spPr>
      </p:pic>
      <p:pic>
        <p:nvPicPr>
          <p:cNvPr id="10" name="Picture 9">
            <a:extLst>
              <a:ext uri="{FF2B5EF4-FFF2-40B4-BE49-F238E27FC236}">
                <a16:creationId xmlns:a16="http://schemas.microsoft.com/office/drawing/2014/main" id="{3091FEBA-7532-4B99-81D6-DA45501CC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4724400"/>
            <a:ext cx="2457450" cy="1857375"/>
          </a:xfrm>
          <a:prstGeom prst="rect">
            <a:avLst/>
          </a:prstGeom>
        </p:spPr>
      </p:pic>
      <p:sp>
        <p:nvSpPr>
          <p:cNvPr id="11" name="Content Placeholder 2">
            <a:extLst>
              <a:ext uri="{FF2B5EF4-FFF2-40B4-BE49-F238E27FC236}">
                <a16:creationId xmlns:a16="http://schemas.microsoft.com/office/drawing/2014/main" id="{C8E7D577-F15D-4B57-B0E5-16036C614F7B}"/>
              </a:ext>
            </a:extLst>
          </p:cNvPr>
          <p:cNvSpPr txBox="1">
            <a:spLocks/>
          </p:cNvSpPr>
          <p:nvPr/>
        </p:nvSpPr>
        <p:spPr>
          <a:xfrm>
            <a:off x="419100" y="1721731"/>
            <a:ext cx="5561385" cy="4266636"/>
          </a:xfrm>
          <a:prstGeom prst="rect">
            <a:avLst/>
          </a:prstGeom>
        </p:spPr>
        <p:txBody>
          <a:bodyPr vert="horz" lIns="91440" tIns="45720" rIns="91440" bIns="45720" rtlCol="0">
            <a:normAutofit/>
          </a:bodyPr>
          <a:lstStyle>
            <a:lvl1pPr marL="192893" indent="-192893" algn="l" defTabSz="771571"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78" indent="-192893" algn="l" defTabSz="771571"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63" indent="-192893" algn="l" defTabSz="771571"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24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6034"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819"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605"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390"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9176" indent="-192893" algn="l" defTabSz="771571"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a:lstStyle>
          <a:p>
            <a:pPr marL="71415" marR="0" lvl="0" indent="-334963"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273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WA and CO, traffic deaths in which drivers tested positive for THC has dramatically increased </a:t>
            </a:r>
            <a:r>
              <a:rPr kumimoji="0" lang="en-US" sz="2738"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since legalization for adults:</a:t>
            </a:r>
            <a:endParaRPr kumimoji="0" lang="en-US" sz="2738"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0015" marR="0" lvl="1" indent="-228600"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2013,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2018</a:t>
            </a:r>
          </a:p>
          <a:p>
            <a:pPr marL="71415" marR="0" lvl="1" indent="0" algn="l" defTabSz="771571" rtl="0" eaLnBrk="1" fontAlgn="auto" latinLnBrk="0" hangingPunct="1">
              <a:lnSpc>
                <a:spcPct val="90000"/>
              </a:lnSpc>
              <a:spcBef>
                <a:spcPts val="1200"/>
              </a:spcBef>
              <a:spcAft>
                <a:spcPts val="0"/>
              </a:spcAft>
              <a:buClr>
                <a:srgbClr val="FFC000"/>
              </a:buClr>
              <a:buSzTx/>
              <a:buFont typeface="Arial" panose="020B0604020202020204" pitchFamily="34" charset="0"/>
              <a:buNone/>
              <a:tabLst/>
              <a:defRPr/>
            </a:pPr>
            <a:endPar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0015" marR="0" lvl="1" indent="-228600" algn="l" defTabSz="771571" rtl="0" eaLnBrk="1" fontAlgn="auto" latinLnBrk="0" hangingPunct="1">
              <a:lnSpc>
                <a:spcPct val="90000"/>
              </a:lnSpc>
              <a:spcBef>
                <a:spcPts val="1200"/>
              </a:spcBef>
              <a:spcAft>
                <a:spcPts val="0"/>
              </a:spcAft>
              <a:buClr>
                <a:srgbClr val="FFC000"/>
              </a:buClr>
              <a:buSzTx/>
              <a:buFont typeface="Wingdings" panose="05000000000000000000" pitchFamily="2" charset="2"/>
              <a:buChar char="§"/>
              <a:tabLst/>
              <a:defRPr/>
            </a:pP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2012, </a:t>
            </a:r>
            <a:r>
              <a:rPr kumimoji="0" lang="en-US" sz="2537"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sz="253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2017</a:t>
            </a:r>
          </a:p>
        </p:txBody>
      </p:sp>
      <p:pic>
        <p:nvPicPr>
          <p:cNvPr id="12" name="Picture 11">
            <a:extLst>
              <a:ext uri="{FF2B5EF4-FFF2-40B4-BE49-F238E27FC236}">
                <a16:creationId xmlns:a16="http://schemas.microsoft.com/office/drawing/2014/main" id="{5C36D04B-E29D-4D1A-8F45-66CE10DEA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699" y="2"/>
            <a:ext cx="2763253" cy="1385443"/>
          </a:xfrm>
          <a:prstGeom prst="rect">
            <a:avLst/>
          </a:prstGeom>
        </p:spPr>
      </p:pic>
      <p:sp>
        <p:nvSpPr>
          <p:cNvPr id="14" name="Title 1"/>
          <p:cNvSpPr>
            <a:spLocks noGrp="1"/>
          </p:cNvSpPr>
          <p:nvPr>
            <p:ph type="title"/>
          </p:nvPr>
        </p:nvSpPr>
        <p:spPr>
          <a:xfrm>
            <a:off x="495300" y="381000"/>
            <a:ext cx="6833770" cy="1143000"/>
          </a:xfrm>
        </p:spPr>
        <p:txBody>
          <a:bodyPr>
            <a:normAutofit/>
          </a:bodyPr>
          <a:lstStyle/>
          <a:p>
            <a:r>
              <a:rPr lang="en-US" sz="2800" dirty="0" smtClean="0">
                <a:latin typeface="Arial Black" panose="020B0A04020102020204" pitchFamily="34" charset="0"/>
              </a:rPr>
              <a:t>Trend Data from Two Legalization States</a:t>
            </a:r>
            <a:r>
              <a:rPr lang="en-US" sz="2800" dirty="0" smtClean="0">
                <a:solidFill>
                  <a:schemeClr val="tx1"/>
                </a:solidFill>
                <a:latin typeface="Arial Black" panose="020B0A04020102020204" pitchFamily="34" charset="0"/>
              </a:rPr>
              <a:t> </a:t>
            </a:r>
            <a:endParaRPr lang="en-US" sz="2800" dirty="0">
              <a:solidFill>
                <a:schemeClr val="tx1"/>
              </a:solidFill>
            </a:endParaRPr>
          </a:p>
        </p:txBody>
      </p:sp>
      <p:sp>
        <p:nvSpPr>
          <p:cNvPr id="13" name="object 81"/>
          <p:cNvSpPr txBox="1"/>
          <p:nvPr/>
        </p:nvSpPr>
        <p:spPr>
          <a:xfrm>
            <a:off x="510702" y="6363116"/>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Calibri"/>
                <a:ea typeface="+mn-ea"/>
                <a:cs typeface="Calibri"/>
              </a:rPr>
              <a:t>s</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ource: https</a:t>
            </a:r>
            <a:r>
              <a:rPr kumimoji="0" lang="en-US" sz="1600" b="1" i="0" u="none" strike="noStrike" kern="1200" cap="none" spc="-5" normalizeH="0" baseline="0" noProof="0" dirty="0">
                <a:ln>
                  <a:noFill/>
                </a:ln>
                <a:solidFill>
                  <a:srgbClr val="000000"/>
                </a:solidFill>
                <a:effectLst/>
                <a:uLnTx/>
                <a:uFillTx/>
                <a:latin typeface="Calibri"/>
                <a:ea typeface="+mn-ea"/>
                <a:cs typeface="Calibri"/>
              </a:rPr>
              <a:t>://</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learnaboutsam.org  </a:t>
            </a:r>
            <a:endParaRPr kumimoji="0" sz="1200" b="1" i="0" u="none" strike="noStrike" kern="1200" cap="none" spc="0" normalizeH="0" baseline="0" noProof="0" dirty="0">
              <a:ln>
                <a:noFill/>
              </a:ln>
              <a:solidFill>
                <a:srgbClr val="000000"/>
              </a:solidFill>
              <a:effectLst/>
              <a:uLnTx/>
              <a:uFillTx/>
              <a:latin typeface="Calibri"/>
              <a:ea typeface="+mn-ea"/>
              <a:cs typeface="Calibri"/>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631722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TextBox 3"/>
          <p:cNvSpPr txBox="1"/>
          <p:nvPr/>
        </p:nvSpPr>
        <p:spPr>
          <a:xfrm>
            <a:off x="105428" y="1680692"/>
            <a:ext cx="6858000" cy="4888389"/>
          </a:xfrm>
          <a:prstGeom prst="rect">
            <a:avLst/>
          </a:prstGeom>
          <a:noFill/>
        </p:spPr>
        <p:txBody>
          <a:bodyPr wrap="square" rtlCol="0">
            <a:spAutoFit/>
          </a:bodyPr>
          <a:lstStyle/>
          <a:p>
            <a:pPr marL="460375" marR="0" lvl="0"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Study of driving </a:t>
            </a: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impairment </a:t>
            </a: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via a driving simulator </a:t>
            </a:r>
          </a:p>
          <a:p>
            <a:pPr marL="460375" marR="0" lvl="0"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Three </a:t>
            </a: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“smoking” groups: placebo,  6% THC, and 13% THC</a:t>
            </a:r>
          </a:p>
          <a:p>
            <a:pPr marL="460375" marR="0" lvl="0"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Compared with placebo, both THC groups </a:t>
            </a:r>
            <a:r>
              <a:rPr kumimoji="0" lang="en-US" sz="25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showed</a:t>
            </a:r>
          </a:p>
          <a:p>
            <a:pPr marL="917287" marR="0" lvl="1"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significant decline in driving performance </a:t>
            </a:r>
          </a:p>
          <a:p>
            <a:pPr marL="917287" marR="0" lvl="1" indent="-234950" algn="l" defTabSz="914400" rtl="0" eaLnBrk="0" fontAlgn="base" latinLnBrk="0" hangingPunct="0">
              <a:lnSpc>
                <a:spcPct val="90000"/>
              </a:lnSpc>
              <a:spcBef>
                <a:spcPts val="0"/>
              </a:spcBef>
              <a:spcAft>
                <a:spcPts val="1800"/>
              </a:spcAft>
              <a:buClr>
                <a:srgbClr val="FFC0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r>
              <a:rPr kumimoji="0" lang="en-US" sz="2400" b="1"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ecline</a:t>
            </a: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started at 30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minutes and </a:t>
            </a: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continued for about 90 minutes </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9000"/>
              </a:lnSpc>
              <a:spcBef>
                <a:spcPts val="0"/>
              </a:spcBef>
              <a:spcAft>
                <a:spcPts val="600"/>
              </a:spcAft>
              <a:buClr>
                <a:srgbClr val="FFC000"/>
              </a:buClr>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2C605846-3B87-4C9A-8C95-B143CDE2D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693" y="50928"/>
            <a:ext cx="3319767" cy="869886"/>
          </a:xfrm>
          <a:prstGeom prst="rect">
            <a:avLst/>
          </a:prstGeom>
        </p:spPr>
      </p:pic>
      <p:pic>
        <p:nvPicPr>
          <p:cNvPr id="11" name="Picture 10">
            <a:extLst>
              <a:ext uri="{FF2B5EF4-FFF2-40B4-BE49-F238E27FC236}">
                <a16:creationId xmlns:a16="http://schemas.microsoft.com/office/drawing/2014/main" id="{5C36D04B-E29D-4D1A-8F45-66CE10DEA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846" y="2358444"/>
            <a:ext cx="3523154" cy="1766443"/>
          </a:xfrm>
          <a:prstGeom prst="rect">
            <a:avLst/>
          </a:prstGeom>
        </p:spPr>
      </p:pic>
      <p:sp>
        <p:nvSpPr>
          <p:cNvPr id="12" name="Title 1"/>
          <p:cNvSpPr>
            <a:spLocks noGrp="1"/>
          </p:cNvSpPr>
          <p:nvPr>
            <p:ph type="title"/>
          </p:nvPr>
        </p:nvSpPr>
        <p:spPr>
          <a:xfrm>
            <a:off x="670929" y="349314"/>
            <a:ext cx="6833770" cy="1143000"/>
          </a:xfrm>
        </p:spPr>
        <p:txBody>
          <a:bodyPr/>
          <a:lstStyle/>
          <a:p>
            <a:r>
              <a:rPr lang="en-US" sz="2800" dirty="0" smtClean="0">
                <a:solidFill>
                  <a:schemeClr val="tx1"/>
                </a:solidFill>
              </a:rPr>
              <a:t>THC Intoxication and Driving Safety: Controlled Study</a:t>
            </a:r>
            <a:endParaRPr lang="en-US" sz="2000" dirty="0">
              <a:solidFill>
                <a:schemeClr val="tx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8828" y="4670340"/>
            <a:ext cx="1610035" cy="91877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546" y="5623261"/>
            <a:ext cx="1592293" cy="859391"/>
          </a:xfrm>
          <a:prstGeom prst="rect">
            <a:avLst/>
          </a:prstGeom>
        </p:spPr>
      </p:pic>
      <p:sp>
        <p:nvSpPr>
          <p:cNvPr id="5" name="TextBox 4"/>
          <p:cNvSpPr txBox="1"/>
          <p:nvPr/>
        </p:nvSpPr>
        <p:spPr>
          <a:xfrm>
            <a:off x="190500" y="6482652"/>
            <a:ext cx="5886035"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ource: </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Marcotte</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et al., 2022,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doi:10.1001/jamapsychiatry.2021.4037</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9132297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034187" cy="4878259"/>
          </a:xfrm>
          <a:prstGeom prst="rect">
            <a:avLst/>
          </a:prstGeom>
        </p:spPr>
        <p:txBody>
          <a:bodyPr vert="horz" wrap="square" lIns="0" tIns="0" rIns="0" bIns="0" rtlCol="0">
            <a:spAutoFit/>
          </a:bodyPr>
          <a:lstStyle/>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6"/>
              <a:tabLst/>
              <a:defRPr/>
            </a:pPr>
            <a:endPar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a:p>
            <a:pPr marL="574675" marR="4762" lvl="0" indent="-563563" algn="l" defTabSz="1028700" rtl="0" eaLnBrk="0" fontAlgn="base" latinLnBrk="0" hangingPunct="0">
              <a:lnSpc>
                <a:spcPct val="100000"/>
              </a:lnSpc>
              <a:spcBef>
                <a:spcPct val="0"/>
              </a:spcBef>
              <a:spcAft>
                <a:spcPct val="0"/>
              </a:spcAft>
              <a:buClr>
                <a:srgbClr val="FFC000"/>
              </a:buClr>
              <a:buSzTx/>
              <a:buFont typeface="+mj-lt"/>
              <a:buAutoNum type="arabicPeriod" startAt="9"/>
              <a:tabLst/>
              <a:defRPr/>
            </a:pPr>
            <a:r>
              <a:rPr kumimoji="0" lang="en-US" sz="40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Large-scale indoor production of cannabis….</a:t>
            </a:r>
          </a:p>
          <a:p>
            <a:pPr marL="11896" marR="4762" lvl="0" algn="l" defTabSz="1028700" rtl="0" eaLnBrk="0" fontAlgn="base" latinLnBrk="0" hangingPunct="0">
              <a:lnSpc>
                <a:spcPct val="100000"/>
              </a:lnSpc>
              <a:spcBef>
                <a:spcPct val="0"/>
              </a:spcBef>
              <a:spcAft>
                <a:spcPct val="0"/>
              </a:spcAft>
              <a:buClr>
                <a:srgbClr val="FFC000"/>
              </a:buClr>
              <a:buSzTx/>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914400" marR="4762" lvl="1" algn="l" defTabSz="1028700" rtl="0" eaLnBrk="0" fontAlgn="base" latinLnBrk="0" hangingPunct="0">
              <a:lnSpc>
                <a:spcPct val="100000"/>
              </a:lnSpc>
              <a:spcBef>
                <a:spcPct val="0"/>
              </a:spcBef>
              <a:spcAft>
                <a:spcPts val="1800"/>
              </a:spcAft>
              <a:buClr>
                <a:srgbClr val="FFC000"/>
              </a:buClr>
              <a:buSzTx/>
              <a:tabLst/>
              <a:defRPr/>
            </a:pPr>
            <a:r>
              <a:rPr lang="en-US" sz="3200" b="1" dirty="0">
                <a:solidFill>
                  <a:srgbClr val="000000"/>
                </a:solidFill>
                <a:latin typeface="Arial" panose="020B0604020202020204" pitchFamily="34" charset="0"/>
                <a:cs typeface="Arial" panose="020B0604020202020204" pitchFamily="34" charset="0"/>
              </a:rPr>
              <a:t>r</a:t>
            </a:r>
            <a:r>
              <a:rPr kumimoji="0" lang="en-US" sz="3200" b="1"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equires</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excessive electricity </a:t>
            </a:r>
          </a:p>
          <a:p>
            <a:pPr marL="914400" marR="4762" lvl="1" algn="l" defTabSz="1028700" rtl="0" eaLnBrk="0" fontAlgn="base" latinLnBrk="0" hangingPunct="0">
              <a:lnSpc>
                <a:spcPct val="100000"/>
              </a:lnSpc>
              <a:spcBef>
                <a:spcPct val="0"/>
              </a:spcBef>
              <a:spcAft>
                <a:spcPts val="1800"/>
              </a:spcAft>
              <a:buClr>
                <a:srgbClr val="FFC000"/>
              </a:buClr>
              <a:buSzTx/>
              <a:tabLst/>
              <a:defRPr/>
            </a:pPr>
            <a:r>
              <a:rPr lang="en-US" sz="3200" b="1" dirty="0">
                <a:solidFill>
                  <a:srgbClr val="000000"/>
                </a:solidFill>
                <a:latin typeface="Arial" panose="020B0604020202020204" pitchFamily="34" charset="0"/>
                <a:cs typeface="Arial" panose="020B0604020202020204" pitchFamily="34" charset="0"/>
              </a:rPr>
              <a:t>p</a:t>
            </a:r>
            <a:r>
              <a:rPr kumimoji="0" lang="en-US" sz="3200" b="1"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roduces</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greenhouse emissions</a:t>
            </a:r>
          </a:p>
          <a:p>
            <a:pPr marL="914400" marR="4762" lvl="1" algn="l" defTabSz="1028700" rtl="0" eaLnBrk="0" fontAlgn="base" latinLnBrk="0" hangingPunct="0">
              <a:lnSpc>
                <a:spcPct val="100000"/>
              </a:lnSpc>
              <a:spcBef>
                <a:spcPct val="0"/>
              </a:spcBef>
              <a:spcAft>
                <a:spcPts val="1800"/>
              </a:spcAft>
              <a:buClr>
                <a:srgbClr val="FFC000"/>
              </a:buClr>
              <a:buSzTx/>
              <a:tabLst/>
              <a:defRPr/>
            </a:pPr>
            <a:r>
              <a:rPr lang="en-US" sz="3200" b="1" dirty="0">
                <a:solidFill>
                  <a:srgbClr val="000000"/>
                </a:solidFill>
                <a:latin typeface="Arial" panose="020B0604020202020204" pitchFamily="34" charset="0"/>
                <a:cs typeface="Arial" panose="020B0604020202020204" pitchFamily="34" charset="0"/>
              </a:rPr>
              <a:t>u</a:t>
            </a:r>
            <a:r>
              <a:rPr kumimoji="0" lang="en-US" sz="3200" b="1"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ses</a:t>
            </a:r>
            <a:r>
              <a:rPr kumimoji="0" lang="en-US" sz="3200" b="1" i="0" u="none" strike="noStrike" kern="120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large amounts of water</a:t>
            </a:r>
          </a:p>
          <a:p>
            <a:pPr marL="914400" marR="4762" lvl="1" algn="l" defTabSz="1028700" rtl="0" eaLnBrk="0" fontAlgn="base" latinLnBrk="0" hangingPunct="0">
              <a:lnSpc>
                <a:spcPct val="100000"/>
              </a:lnSpc>
              <a:spcBef>
                <a:spcPct val="0"/>
              </a:spcBef>
              <a:spcAft>
                <a:spcPts val="1800"/>
              </a:spcAft>
              <a:buClr>
                <a:srgbClr val="FFC000"/>
              </a:buClr>
              <a:buSzTx/>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ll of the above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 name="Picture 2" descr="http://www.freedigitalphotos.net/images/image.php?src=30222">
            <a:hlinkClick r:id="rId3"/>
          </p:cNvPr>
          <p:cNvPicPr>
            <a:picLocks noChangeAspect="1" noChangeArrowheads="1"/>
          </p:cNvPicPr>
          <p:nvPr/>
        </p:nvPicPr>
        <p:blipFill>
          <a:blip r:embed="rId4" cstate="print"/>
          <a:srcRect/>
          <a:stretch>
            <a:fillRect/>
          </a:stretch>
        </p:blipFill>
        <p:spPr bwMode="auto">
          <a:xfrm>
            <a:off x="8358184" y="838200"/>
            <a:ext cx="1928816" cy="1645920"/>
          </a:xfrm>
          <a:prstGeom prst="rect">
            <a:avLst/>
          </a:prstGeom>
          <a:noFill/>
          <a:ln w="9525">
            <a:noFill/>
            <a:miter lim="800000"/>
            <a:headEnd/>
            <a:tailEnd/>
          </a:ln>
        </p:spPr>
      </p:pic>
      <p:sp>
        <p:nvSpPr>
          <p:cNvPr id="7" name="Rectangle 2"/>
          <p:cNvSpPr txBox="1">
            <a:spLocks noChangeArrowheads="1"/>
          </p:cNvSpPr>
          <p:nvPr/>
        </p:nvSpPr>
        <p:spPr bwMode="auto">
          <a:xfrm>
            <a:off x="1485900" y="380999"/>
            <a:ext cx="7696200" cy="463973"/>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Quiz: Separating Fact from Fiction</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5" name="Rectangle 4">
            <a:extLst>
              <a:ext uri="{FF2B5EF4-FFF2-40B4-BE49-F238E27FC236}">
                <a16:creationId xmlns:a16="http://schemas.microsoft.com/office/drawing/2014/main" id="{CA76B315-589E-4449-9EDC-1B7B9873FF71}"/>
              </a:ext>
            </a:extLst>
          </p:cNvPr>
          <p:cNvSpPr/>
          <p:nvPr/>
        </p:nvSpPr>
        <p:spPr>
          <a:xfrm>
            <a:off x="772618" y="345505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72618" y="419100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72619" y="4878374"/>
            <a:ext cx="453659" cy="392487"/>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76B315-589E-4449-9EDC-1B7B9873FF71}"/>
              </a:ext>
            </a:extLst>
          </p:cNvPr>
          <p:cNvSpPr/>
          <p:nvPr/>
        </p:nvSpPr>
        <p:spPr>
          <a:xfrm>
            <a:off x="772618" y="5623977"/>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950864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462113" y="1221667"/>
            <a:ext cx="8034187" cy="4878259"/>
          </a:xfrm>
          <a:prstGeom prst="rect">
            <a:avLst/>
          </a:prstGeom>
        </p:spPr>
        <p:txBody>
          <a:bodyPr vert="horz" wrap="square" lIns="0" tIns="0" rIns="0" bIns="0" rtlCol="0">
            <a:spAutoFit/>
          </a:bodyPr>
          <a:lstStyle/>
          <a:p>
            <a:pPr marL="525978" marR="4762" lvl="0" indent="-514082" algn="l" defTabSz="1028700" rtl="0" eaLnBrk="0" fontAlgn="base" latinLnBrk="0" hangingPunct="0">
              <a:lnSpc>
                <a:spcPct val="100000"/>
              </a:lnSpc>
              <a:spcBef>
                <a:spcPct val="0"/>
              </a:spcBef>
              <a:spcAft>
                <a:spcPct val="0"/>
              </a:spcAft>
              <a:buClr>
                <a:srgbClr val="FFC000"/>
              </a:buClr>
              <a:buSzTx/>
              <a:buFont typeface="+mj-lt"/>
              <a:buAutoNum type="arabicPeriod" startAt="6"/>
              <a:tabLst/>
              <a:defRPr/>
            </a:pPr>
            <a:endPar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574675" marR="4762" lvl="0" indent="-563563" algn="l" defTabSz="1028700" rtl="0" eaLnBrk="0" fontAlgn="base" latinLnBrk="0" hangingPunct="0">
              <a:lnSpc>
                <a:spcPct val="100000"/>
              </a:lnSpc>
              <a:spcBef>
                <a:spcPct val="0"/>
              </a:spcBef>
              <a:spcAft>
                <a:spcPct val="0"/>
              </a:spcAft>
              <a:buClr>
                <a:srgbClr val="FFC000"/>
              </a:buClr>
              <a:buSzTx/>
              <a:buFont typeface="+mj-lt"/>
              <a:buAutoNum type="arabicPeriod" startAt="9"/>
              <a:tabLst/>
              <a:defRPr/>
            </a:pPr>
            <a:r>
              <a:rPr kumimoji="0" lang="en-US" sz="4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Large-scale indoor production of cannabis….</a:t>
            </a:r>
          </a:p>
          <a:p>
            <a:pPr marL="11896" marR="4762" lvl="0" indent="0" algn="l" defTabSz="1028700" rtl="0" eaLnBrk="0" fontAlgn="base" latinLnBrk="0" hangingPunct="0">
              <a:lnSpc>
                <a:spcPct val="100000"/>
              </a:lnSpc>
              <a:spcBef>
                <a:spcPct val="0"/>
              </a:spcBef>
              <a:spcAft>
                <a:spcPct val="0"/>
              </a:spcAft>
              <a:buClr>
                <a:srgbClr val="FFC000"/>
              </a:buClr>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r>
              <a:rPr kumimoji="0" lang="en-US" sz="32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equires</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excessive electricity </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sz="32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roduces</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greenhouse emissions</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a:t>
            </a:r>
            <a:r>
              <a:rPr kumimoji="0" lang="en-US" sz="32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ses</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large amounts of water</a:t>
            </a:r>
          </a:p>
          <a:p>
            <a:pPr marL="914400" marR="4762" lvl="1" indent="0" algn="l" defTabSz="1028700" rtl="0" eaLnBrk="0" fontAlgn="base" latinLnBrk="0" hangingPunct="0">
              <a:lnSpc>
                <a:spcPct val="100000"/>
              </a:lnSpc>
              <a:spcBef>
                <a:spcPct val="0"/>
              </a:spcBef>
              <a:spcAft>
                <a:spcPts val="1800"/>
              </a:spcAft>
              <a:buClr>
                <a:srgbClr val="FFC000"/>
              </a:buClr>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3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ll of the above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A76B315-589E-4449-9EDC-1B7B9873FF71}"/>
              </a:ext>
            </a:extLst>
          </p:cNvPr>
          <p:cNvSpPr/>
          <p:nvPr/>
        </p:nvSpPr>
        <p:spPr>
          <a:xfrm>
            <a:off x="772618" y="3455056"/>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A76B315-589E-4449-9EDC-1B7B9873FF71}"/>
              </a:ext>
            </a:extLst>
          </p:cNvPr>
          <p:cNvSpPr/>
          <p:nvPr/>
        </p:nvSpPr>
        <p:spPr>
          <a:xfrm>
            <a:off x="772618" y="4191000"/>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A76B315-589E-4449-9EDC-1B7B9873FF71}"/>
              </a:ext>
            </a:extLst>
          </p:cNvPr>
          <p:cNvSpPr/>
          <p:nvPr/>
        </p:nvSpPr>
        <p:spPr>
          <a:xfrm>
            <a:off x="772619" y="4878374"/>
            <a:ext cx="453659" cy="392487"/>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76B315-589E-4449-9EDC-1B7B9873FF71}"/>
              </a:ext>
            </a:extLst>
          </p:cNvPr>
          <p:cNvSpPr/>
          <p:nvPr/>
        </p:nvSpPr>
        <p:spPr>
          <a:xfrm>
            <a:off x="772618" y="5623977"/>
            <a:ext cx="453659" cy="411480"/>
          </a:xfrm>
          <a:prstGeom prst="rect">
            <a:avLst/>
          </a:prstGeom>
          <a:noFill/>
          <a:ln w="539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B59E934-E035-4004-9D04-B1DAB1E1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626" y="5688700"/>
            <a:ext cx="245642" cy="282033"/>
          </a:xfrm>
          <a:prstGeom prst="rect">
            <a:avLst/>
          </a:prstGeom>
        </p:spPr>
      </p:pic>
      <p:sp>
        <p:nvSpPr>
          <p:cNvPr id="12" name="Rectangle 2"/>
          <p:cNvSpPr txBox="1">
            <a:spLocks noChangeArrowheads="1"/>
          </p:cNvSpPr>
          <p:nvPr/>
        </p:nvSpPr>
        <p:spPr bwMode="auto">
          <a:xfrm>
            <a:off x="1485899" y="381000"/>
            <a:ext cx="8000999" cy="457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13">
                <a:solidFill>
                  <a:schemeClr val="tx2"/>
                </a:solidFill>
                <a:latin typeface="+mj-lt"/>
                <a:ea typeface="+mj-ea"/>
                <a:cs typeface="+mj-cs"/>
              </a:defRPr>
            </a:lvl1pPr>
            <a:lvl2pPr algn="l" rtl="0" eaLnBrk="0" fontAlgn="base" hangingPunct="0">
              <a:spcBef>
                <a:spcPct val="0"/>
              </a:spcBef>
              <a:spcAft>
                <a:spcPct val="0"/>
              </a:spcAft>
              <a:defRPr kumimoji="1" sz="3713">
                <a:solidFill>
                  <a:schemeClr val="tx2"/>
                </a:solidFill>
                <a:latin typeface="Arial Black" pitchFamily="34" charset="0"/>
              </a:defRPr>
            </a:lvl2pPr>
            <a:lvl3pPr algn="l" rtl="0" eaLnBrk="0" fontAlgn="base" hangingPunct="0">
              <a:spcBef>
                <a:spcPct val="0"/>
              </a:spcBef>
              <a:spcAft>
                <a:spcPct val="0"/>
              </a:spcAft>
              <a:defRPr kumimoji="1" sz="3713">
                <a:solidFill>
                  <a:schemeClr val="tx2"/>
                </a:solidFill>
                <a:latin typeface="Arial Black" pitchFamily="34" charset="0"/>
              </a:defRPr>
            </a:lvl3pPr>
            <a:lvl4pPr algn="l" rtl="0" eaLnBrk="0" fontAlgn="base" hangingPunct="0">
              <a:spcBef>
                <a:spcPct val="0"/>
              </a:spcBef>
              <a:spcAft>
                <a:spcPct val="0"/>
              </a:spcAft>
              <a:defRPr kumimoji="1" sz="3713">
                <a:solidFill>
                  <a:schemeClr val="tx2"/>
                </a:solidFill>
                <a:latin typeface="Arial Black" pitchFamily="34" charset="0"/>
              </a:defRPr>
            </a:lvl4pPr>
            <a:lvl5pPr algn="l" rtl="0" eaLnBrk="0" fontAlgn="base" hangingPunct="0">
              <a:spcBef>
                <a:spcPct val="0"/>
              </a:spcBef>
              <a:spcAft>
                <a:spcPct val="0"/>
              </a:spcAft>
              <a:defRPr kumimoji="1" sz="3713">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3200" kern="0" noProof="0" dirty="0" smtClean="0">
              <a:solidFill>
                <a:srgbClr val="000000"/>
              </a:solidFill>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3200" kern="0" noProof="0" dirty="0" smtClean="0">
              <a:solidFill>
                <a:srgbClr val="000000"/>
              </a:solidFill>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3200" kern="0" noProof="0" dirty="0" smtClean="0">
              <a:solidFill>
                <a:srgbClr val="000000"/>
              </a:solidFill>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3200" kern="0" noProof="0" dirty="0" smtClean="0">
              <a:solidFill>
                <a:srgbClr val="000000"/>
              </a:solidFill>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3200" kern="0" noProof="0" dirty="0" smtClean="0">
              <a:solidFill>
                <a:srgbClr val="000000"/>
              </a:solidFill>
              <a:latin typeface="Arial Black" panose="020B0A040201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3200" b="0" i="0" u="none" strike="noStrike" kern="0" cap="none" spc="0" normalizeH="0" baseline="0" dirty="0">
              <a:ln>
                <a:noFill/>
              </a:ln>
              <a:solidFill>
                <a:srgbClr val="000000"/>
              </a:solidFill>
              <a:effectLst/>
              <a:uLnTx/>
              <a:uFillTx/>
              <a:latin typeface="Arial Black" panose="020B0A040201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altLang="en-US" sz="3200" kern="0" noProof="0" dirty="0" smtClean="0">
              <a:solidFill>
                <a:srgbClr val="000000"/>
              </a:solidFill>
              <a:latin typeface="Arial Black" panose="020B0A04020102020204" pitchFamily="34" charset="0"/>
            </a:endParaRPr>
          </a:p>
          <a:p>
            <a:pPr lvl="0" algn="ctr">
              <a:defRPr/>
            </a:pPr>
            <a:r>
              <a:rPr lang="en-US" altLang="en-US" sz="2800" kern="0" dirty="0" smtClean="0">
                <a:solidFill>
                  <a:srgbClr val="000000"/>
                </a:solidFill>
                <a:latin typeface="Arial Black" panose="020B0A04020102020204" pitchFamily="34" charset="0"/>
              </a:rPr>
              <a:t>Correct Answer</a:t>
            </a:r>
            <a:endParaRPr lang="en-US" altLang="en-US" sz="2800" kern="0" dirty="0">
              <a:solidFill>
                <a:srgbClr val="000000"/>
              </a:solidFill>
              <a:latin typeface="Arial Black" panose="020B0A040201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9043188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752601"/>
            <a:ext cx="6248400" cy="4343400"/>
          </a:xfrm>
        </p:spPr>
        <p:txBody>
          <a:bodyPr/>
          <a:lstStyle/>
          <a:p>
            <a:pPr>
              <a:lnSpc>
                <a:spcPct val="90000"/>
              </a:lnSpc>
              <a:spcBef>
                <a:spcPts val="0"/>
              </a:spcBef>
              <a:spcAft>
                <a:spcPts val="1200"/>
              </a:spcAft>
              <a:buClr>
                <a:srgbClr val="FFCC66"/>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The American </a:t>
            </a:r>
            <a:r>
              <a:rPr lang="en-US" sz="2800" b="1" dirty="0">
                <a:latin typeface="Arial" panose="020B0604020202020204" pitchFamily="34" charset="0"/>
                <a:cs typeface="Arial" panose="020B0604020202020204" pitchFamily="34" charset="0"/>
              </a:rPr>
              <a:t>Chemical Society identified six </a:t>
            </a:r>
            <a:r>
              <a:rPr lang="en-US" sz="2800" b="1" dirty="0" smtClean="0">
                <a:latin typeface="Arial" panose="020B0604020202020204" pitchFamily="34" charset="0"/>
                <a:cs typeface="Arial" panose="020B0604020202020204" pitchFamily="34" charset="0"/>
              </a:rPr>
              <a:t>“resource and climate” impact </a:t>
            </a:r>
            <a:r>
              <a:rPr lang="en-US" sz="2800" b="1" dirty="0">
                <a:latin typeface="Arial" panose="020B0604020202020204" pitchFamily="34" charset="0"/>
                <a:cs typeface="Arial" panose="020B0604020202020204" pitchFamily="34" charset="0"/>
              </a:rPr>
              <a:t>pathways from </a:t>
            </a:r>
            <a:r>
              <a:rPr lang="en-US" sz="2800" b="1" dirty="0" smtClean="0">
                <a:latin typeface="Arial" panose="020B0604020202020204" pitchFamily="34" charset="0"/>
                <a:cs typeface="Arial" panose="020B0604020202020204" pitchFamily="34" charset="0"/>
              </a:rPr>
              <a:t>cannabis cultivation: </a:t>
            </a:r>
          </a:p>
          <a:p>
            <a:pPr marL="782666" lvl="1" indent="-342900">
              <a:lnSpc>
                <a:spcPct val="90000"/>
              </a:lnSpc>
              <a:spcBef>
                <a:spcPts val="0"/>
              </a:spcBef>
              <a:spcAft>
                <a:spcPts val="1200"/>
              </a:spcAft>
              <a:buClr>
                <a:srgbClr val="FFCC66"/>
              </a:buClr>
              <a:buFont typeface="+mj-lt"/>
              <a:buAutoNum type="arabicPeriod"/>
            </a:pPr>
            <a:r>
              <a:rPr lang="en-US" sz="2000" b="1" dirty="0" smtClean="0">
                <a:latin typeface="Arial" panose="020B0604020202020204" pitchFamily="34" charset="0"/>
                <a:cs typeface="Arial" panose="020B0604020202020204" pitchFamily="34" charset="0"/>
              </a:rPr>
              <a:t>land-cover change</a:t>
            </a:r>
          </a:p>
          <a:p>
            <a:pPr marL="782666" lvl="1" indent="-342900">
              <a:lnSpc>
                <a:spcPct val="90000"/>
              </a:lnSpc>
              <a:spcBef>
                <a:spcPts val="0"/>
              </a:spcBef>
              <a:spcAft>
                <a:spcPts val="1200"/>
              </a:spcAft>
              <a:buClr>
                <a:srgbClr val="FFCC66"/>
              </a:buClr>
              <a:buFont typeface="+mj-lt"/>
              <a:buAutoNum type="arabicPeriod"/>
            </a:pPr>
            <a:r>
              <a:rPr lang="en-US" sz="2000" b="1" dirty="0" smtClean="0">
                <a:latin typeface="Arial" panose="020B0604020202020204" pitchFamily="34" charset="0"/>
                <a:cs typeface="Arial" panose="020B0604020202020204" pitchFamily="34" charset="0"/>
              </a:rPr>
              <a:t>water use</a:t>
            </a:r>
          </a:p>
          <a:p>
            <a:pPr marL="782666" lvl="1" indent="-342900">
              <a:lnSpc>
                <a:spcPct val="90000"/>
              </a:lnSpc>
              <a:spcBef>
                <a:spcPts val="0"/>
              </a:spcBef>
              <a:spcAft>
                <a:spcPts val="1200"/>
              </a:spcAft>
              <a:buClr>
                <a:srgbClr val="FFCC66"/>
              </a:buClr>
              <a:buFont typeface="+mj-lt"/>
              <a:buAutoNum type="arabicPeriod"/>
            </a:pPr>
            <a:r>
              <a:rPr lang="en-US" sz="2000" b="1" dirty="0" smtClean="0">
                <a:latin typeface="Arial" panose="020B0604020202020204" pitchFamily="34" charset="0"/>
                <a:cs typeface="Arial" panose="020B0604020202020204" pitchFamily="34" charset="0"/>
              </a:rPr>
              <a:t>pesticide use </a:t>
            </a:r>
          </a:p>
          <a:p>
            <a:pPr marL="782666" lvl="1" indent="-342900">
              <a:lnSpc>
                <a:spcPct val="90000"/>
              </a:lnSpc>
              <a:spcBef>
                <a:spcPts val="0"/>
              </a:spcBef>
              <a:spcAft>
                <a:spcPts val="1200"/>
              </a:spcAft>
              <a:buClr>
                <a:srgbClr val="FFCC66"/>
              </a:buClr>
              <a:buFont typeface="+mj-lt"/>
              <a:buAutoNum type="arabicPeriod"/>
            </a:pPr>
            <a:r>
              <a:rPr lang="en-US" sz="2000" b="1" dirty="0" smtClean="0">
                <a:latin typeface="Arial" panose="020B0604020202020204" pitchFamily="34" charset="0"/>
                <a:cs typeface="Arial" panose="020B0604020202020204" pitchFamily="34" charset="0"/>
              </a:rPr>
              <a:t>energy use </a:t>
            </a:r>
          </a:p>
          <a:p>
            <a:pPr marL="782666" lvl="1" indent="-342900">
              <a:lnSpc>
                <a:spcPct val="90000"/>
              </a:lnSpc>
              <a:spcBef>
                <a:spcPts val="0"/>
              </a:spcBef>
              <a:spcAft>
                <a:spcPts val="1200"/>
              </a:spcAft>
              <a:buClr>
                <a:srgbClr val="FFCC66"/>
              </a:buClr>
              <a:buFont typeface="+mj-lt"/>
              <a:buAutoNum type="arabicPeriod"/>
            </a:pPr>
            <a:r>
              <a:rPr lang="en-US" sz="2000" b="1" dirty="0" smtClean="0">
                <a:latin typeface="Arial" panose="020B0604020202020204" pitchFamily="34" charset="0"/>
                <a:cs typeface="Arial" panose="020B0604020202020204" pitchFamily="34" charset="0"/>
              </a:rPr>
              <a:t>air pollution</a:t>
            </a:r>
            <a:endParaRPr lang="en-US" sz="2000" b="1" dirty="0">
              <a:latin typeface="Arial" panose="020B0604020202020204" pitchFamily="34" charset="0"/>
              <a:cs typeface="Arial" panose="020B0604020202020204" pitchFamily="34" charset="0"/>
            </a:endParaRPr>
          </a:p>
          <a:p>
            <a:pPr marL="782666" lvl="1" indent="-342900">
              <a:lnSpc>
                <a:spcPct val="90000"/>
              </a:lnSpc>
              <a:spcBef>
                <a:spcPts val="0"/>
              </a:spcBef>
              <a:spcAft>
                <a:spcPts val="1200"/>
              </a:spcAft>
              <a:buClr>
                <a:srgbClr val="FFCC66"/>
              </a:buClr>
              <a:buFont typeface="+mj-lt"/>
              <a:buAutoNum type="arabicPeriod"/>
            </a:pPr>
            <a:r>
              <a:rPr lang="en-US" sz="2000" b="1" dirty="0" smtClean="0">
                <a:latin typeface="Arial" panose="020B0604020202020204" pitchFamily="34" charset="0"/>
                <a:cs typeface="Arial" panose="020B0604020202020204" pitchFamily="34" charset="0"/>
              </a:rPr>
              <a:t>water</a:t>
            </a:r>
            <a:r>
              <a:rPr lang="de-DE" sz="2000" b="1" dirty="0" smtClean="0">
                <a:latin typeface="Arial" panose="020B0604020202020204" pitchFamily="34" charset="0"/>
                <a:cs typeface="Arial" panose="020B0604020202020204" pitchFamily="34" charset="0"/>
              </a:rPr>
              <a:t> pollution</a:t>
            </a:r>
          </a:p>
        </p:txBody>
      </p:sp>
      <p:sp>
        <p:nvSpPr>
          <p:cNvPr id="8" name="Title 1"/>
          <p:cNvSpPr>
            <a:spLocks noGrp="1"/>
          </p:cNvSpPr>
          <p:nvPr>
            <p:ph type="title"/>
          </p:nvPr>
        </p:nvSpPr>
        <p:spPr>
          <a:xfrm>
            <a:off x="495300" y="304800"/>
            <a:ext cx="9525000" cy="1143000"/>
          </a:xfrm>
        </p:spPr>
        <p:txBody>
          <a:bodyPr/>
          <a:lstStyle/>
          <a:p>
            <a:r>
              <a:rPr lang="en-US" sz="2700" dirty="0" smtClean="0">
                <a:solidFill>
                  <a:schemeClr val="tx1"/>
                </a:solidFill>
              </a:rPr>
              <a:t>Indoor </a:t>
            </a:r>
            <a:r>
              <a:rPr lang="en-US" sz="2700" dirty="0">
                <a:solidFill>
                  <a:schemeClr val="tx1"/>
                </a:solidFill>
              </a:rPr>
              <a:t>C</a:t>
            </a:r>
            <a:r>
              <a:rPr lang="en-US" sz="2700" dirty="0" smtClean="0">
                <a:solidFill>
                  <a:schemeClr val="tx1"/>
                </a:solidFill>
              </a:rPr>
              <a:t>annabis Production is a Strain on Natural Resources &amp; Challenges Climate Change </a:t>
            </a:r>
            <a:endParaRPr lang="en-US" sz="2700" dirty="0">
              <a:solidFill>
                <a:schemeClr val="tx1"/>
              </a:solidFill>
            </a:endParaRPr>
          </a:p>
        </p:txBody>
      </p:sp>
      <p:pic>
        <p:nvPicPr>
          <p:cNvPr id="5" name="Picture 4"/>
          <p:cNvPicPr>
            <a:picLocks noChangeAspect="1"/>
          </p:cNvPicPr>
          <p:nvPr/>
        </p:nvPicPr>
        <p:blipFill>
          <a:blip r:embed="rId3"/>
          <a:stretch>
            <a:fillRect/>
          </a:stretch>
        </p:blipFill>
        <p:spPr>
          <a:xfrm>
            <a:off x="4838700" y="3215688"/>
            <a:ext cx="4904571" cy="3262075"/>
          </a:xfrm>
          <a:prstGeom prst="rect">
            <a:avLst/>
          </a:prstGeom>
        </p:spPr>
      </p:pic>
      <p:sp>
        <p:nvSpPr>
          <p:cNvPr id="6" name="object 81"/>
          <p:cNvSpPr txBox="1"/>
          <p:nvPr/>
        </p:nvSpPr>
        <p:spPr>
          <a:xfrm>
            <a:off x="591639" y="6363513"/>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1600" b="1" spc="-5" dirty="0">
                <a:solidFill>
                  <a:srgbClr val="000000"/>
                </a:solidFill>
                <a:latin typeface="Calibri"/>
                <a:cs typeface="Calibri"/>
              </a:rPr>
              <a:t>s</a:t>
            </a:r>
            <a:r>
              <a:rPr kumimoji="0" lang="en-US" sz="1600" b="1" i="0" u="none" strike="noStrike" kern="1200" cap="none" spc="-5" normalizeH="0" baseline="0" noProof="0" dirty="0" err="1" smtClean="0">
                <a:ln>
                  <a:noFill/>
                </a:ln>
                <a:solidFill>
                  <a:srgbClr val="000000"/>
                </a:solidFill>
                <a:effectLst/>
                <a:uLnTx/>
                <a:uFillTx/>
                <a:latin typeface="Calibri"/>
                <a:ea typeface="+mn-ea"/>
                <a:cs typeface="Calibri"/>
              </a:rPr>
              <a:t>ource</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a:t>
            </a:r>
            <a:r>
              <a:rPr kumimoji="0" lang="en-US" sz="1600" b="1" i="0" u="none" strike="noStrike" kern="1200" cap="none" spc="-5" normalizeH="0" noProof="0" dirty="0" smtClean="0">
                <a:ln>
                  <a:noFill/>
                </a:ln>
                <a:solidFill>
                  <a:srgbClr val="000000"/>
                </a:solidFill>
                <a:effectLst/>
                <a:uLnTx/>
                <a:uFillTx/>
                <a:latin typeface="Calibri"/>
                <a:ea typeface="+mn-ea"/>
                <a:cs typeface="Calibri"/>
              </a:rPr>
              <a:t> </a:t>
            </a:r>
            <a:r>
              <a:rPr kumimoji="0" lang="en-US" sz="1600" b="1" i="0" u="none" strike="noStrike" kern="1200" cap="none" spc="-5" normalizeH="0" noProof="0" dirty="0" err="1" smtClean="0">
                <a:ln>
                  <a:noFill/>
                </a:ln>
                <a:solidFill>
                  <a:srgbClr val="000000"/>
                </a:solidFill>
                <a:effectLst/>
                <a:uLnTx/>
                <a:uFillTx/>
                <a:latin typeface="Calibri"/>
                <a:ea typeface="+mn-ea"/>
                <a:cs typeface="Calibri"/>
              </a:rPr>
              <a:t>Wartenburg</a:t>
            </a:r>
            <a:r>
              <a:rPr kumimoji="0" lang="en-US" sz="1600" b="1" i="0" u="none" strike="noStrike" kern="1200" cap="none" spc="-5" normalizeH="0" noProof="0" dirty="0" smtClean="0">
                <a:ln>
                  <a:noFill/>
                </a:ln>
                <a:solidFill>
                  <a:srgbClr val="000000"/>
                </a:solidFill>
                <a:effectLst/>
                <a:uLnTx/>
                <a:uFillTx/>
                <a:latin typeface="Calibri"/>
                <a:ea typeface="+mn-ea"/>
                <a:cs typeface="Calibri"/>
              </a:rPr>
              <a:t> et al., 2021</a:t>
            </a:r>
            <a:endParaRPr kumimoji="0" sz="1200" b="1" i="0" u="none" strike="noStrike" kern="1200" cap="none" spc="0" normalizeH="0" baseline="0" noProof="0" dirty="0">
              <a:ln>
                <a:noFill/>
              </a:ln>
              <a:solidFill>
                <a:srgbClr val="000000"/>
              </a:solidFill>
              <a:effectLst/>
              <a:uLnTx/>
              <a:uFillTx/>
              <a:latin typeface="Calibri"/>
              <a:ea typeface="+mn-ea"/>
              <a:cs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8355461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752600"/>
            <a:ext cx="6248400" cy="5250477"/>
          </a:xfrm>
        </p:spPr>
        <p:txBody>
          <a:bodyPr/>
          <a:lstStyle/>
          <a:p>
            <a:pPr>
              <a:lnSpc>
                <a:spcPct val="90000"/>
              </a:lnSpc>
              <a:spcBef>
                <a:spcPts val="0"/>
              </a:spcBef>
              <a:spcAft>
                <a:spcPts val="1200"/>
              </a:spcAft>
              <a:buClr>
                <a:srgbClr val="FFCC66"/>
              </a:buClr>
              <a:buFont typeface="Wingdings" panose="05000000000000000000" pitchFamily="2" charset="2"/>
              <a:buChar char="§"/>
            </a:pPr>
            <a:r>
              <a:rPr lang="en-US" sz="2800" b="1" dirty="0">
                <a:latin typeface="Arial" panose="020B0604020202020204" pitchFamily="34" charset="0"/>
                <a:cs typeface="Arial" panose="020B0604020202020204" pitchFamily="34" charset="0"/>
              </a:rPr>
              <a:t>I</a:t>
            </a:r>
            <a:r>
              <a:rPr lang="en-US" sz="2800" b="1" dirty="0" smtClean="0">
                <a:latin typeface="Arial" panose="020B0604020202020204" pitchFamily="34" charset="0"/>
                <a:cs typeface="Arial" panose="020B0604020202020204" pitchFamily="34" charset="0"/>
              </a:rPr>
              <a:t>ndoor cultivation of 1 kilogram of cannabis ….</a:t>
            </a:r>
          </a:p>
          <a:p>
            <a:pPr lvl="1">
              <a:lnSpc>
                <a:spcPct val="90000"/>
              </a:lnSpc>
              <a:spcBef>
                <a:spcPts val="0"/>
              </a:spcBef>
              <a:spcAft>
                <a:spcPts val="1200"/>
              </a:spcAft>
              <a:buClr>
                <a:srgbClr val="FFCC66"/>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r</a:t>
            </a:r>
            <a:r>
              <a:rPr lang="en-US" sz="2400" b="1" dirty="0" smtClean="0">
                <a:latin typeface="Arial" panose="020B0604020202020204" pitchFamily="34" charset="0"/>
                <a:cs typeface="Arial" panose="020B0604020202020204" pitchFamily="34" charset="0"/>
              </a:rPr>
              <a:t>equires 5.2 </a:t>
            </a:r>
            <a:r>
              <a:rPr lang="en-US" sz="2400" b="1" dirty="0">
                <a:latin typeface="Arial" panose="020B0604020202020204" pitchFamily="34" charset="0"/>
                <a:cs typeface="Arial" panose="020B0604020202020204" pitchFamily="34" charset="0"/>
              </a:rPr>
              <a:t>megawatt hours of electricity </a:t>
            </a:r>
            <a:endParaRPr lang="en-US" sz="2400" b="1" dirty="0" smtClean="0">
              <a:latin typeface="Arial" panose="020B0604020202020204" pitchFamily="34" charset="0"/>
              <a:cs typeface="Arial" panose="020B0604020202020204" pitchFamily="34" charset="0"/>
            </a:endParaRPr>
          </a:p>
          <a:p>
            <a:pPr lvl="1">
              <a:lnSpc>
                <a:spcPct val="90000"/>
              </a:lnSpc>
              <a:spcBef>
                <a:spcPts val="0"/>
              </a:spcBef>
              <a:spcAft>
                <a:spcPts val="1200"/>
              </a:spcAft>
              <a:buClr>
                <a:srgbClr val="FFCC66"/>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releases </a:t>
            </a:r>
            <a:r>
              <a:rPr lang="en-US" sz="2400" b="1" dirty="0">
                <a:latin typeface="Arial" panose="020B0604020202020204" pitchFamily="34" charset="0"/>
                <a:cs typeface="Arial" panose="020B0604020202020204" pitchFamily="34" charset="0"/>
              </a:rPr>
              <a:t>4.5 metric tons of carbon dioxide </a:t>
            </a:r>
            <a:r>
              <a:rPr lang="en-US" sz="2400" b="1" dirty="0" smtClean="0">
                <a:latin typeface="Arial" panose="020B0604020202020204" pitchFamily="34" charset="0"/>
                <a:cs typeface="Arial" panose="020B0604020202020204" pitchFamily="34" charset="0"/>
              </a:rPr>
              <a:t>emissions</a:t>
            </a:r>
          </a:p>
          <a:p>
            <a:pPr marL="688975" lvl="1" indent="0">
              <a:lnSpc>
                <a:spcPct val="90000"/>
              </a:lnSpc>
              <a:spcBef>
                <a:spcPts val="0"/>
              </a:spcBef>
              <a:spcAft>
                <a:spcPts val="1200"/>
              </a:spcAft>
              <a:buClr>
                <a:srgbClr val="FFCC66"/>
              </a:buClr>
              <a:buNone/>
            </a:pPr>
            <a:r>
              <a:rPr lang="en-US" sz="1800" b="1" dirty="0" smtClean="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Reitz, 2015; </a:t>
            </a:r>
            <a:r>
              <a:rPr lang="en-US" sz="1800" b="1" dirty="0" smtClean="0">
                <a:latin typeface="Arial" panose="020B0604020202020204" pitchFamily="34" charset="0"/>
                <a:cs typeface="Arial" panose="020B0604020202020204" pitchFamily="34" charset="0"/>
              </a:rPr>
              <a:t>Environmental Protection </a:t>
            </a:r>
            <a:r>
              <a:rPr lang="en-US" sz="1800" b="1" dirty="0">
                <a:latin typeface="Arial" panose="020B0604020202020204" pitchFamily="34" charset="0"/>
                <a:cs typeface="Arial" panose="020B0604020202020204" pitchFamily="34" charset="0"/>
              </a:rPr>
              <a:t>Agency, 2023</a:t>
            </a:r>
            <a:r>
              <a:rPr lang="en-US" sz="1800" b="1" dirty="0" smtClean="0">
                <a:latin typeface="Arial" panose="020B0604020202020204" pitchFamily="34" charset="0"/>
                <a:cs typeface="Arial" panose="020B0604020202020204" pitchFamily="34" charset="0"/>
              </a:rPr>
              <a:t>)</a:t>
            </a:r>
            <a:endParaRPr lang="en-US" sz="2400" b="1" dirty="0" smtClean="0">
              <a:latin typeface="Arial" panose="020B0604020202020204" pitchFamily="34" charset="0"/>
              <a:cs typeface="Arial" panose="020B0604020202020204" pitchFamily="34" charset="0"/>
            </a:endParaRPr>
          </a:p>
          <a:p>
            <a:pPr>
              <a:lnSpc>
                <a:spcPct val="90000"/>
              </a:lnSpc>
              <a:spcBef>
                <a:spcPts val="0"/>
              </a:spcBef>
              <a:spcAft>
                <a:spcPts val="1200"/>
              </a:spcAft>
              <a:buClr>
                <a:srgbClr val="FFCC66"/>
              </a:buClr>
              <a:buFont typeface="Wingdings" panose="05000000000000000000" pitchFamily="2" charset="2"/>
              <a:buChar char="§"/>
            </a:pPr>
            <a:endParaRPr lang="en-US" sz="1050" b="1" dirty="0">
              <a:latin typeface="Arial" panose="020B0604020202020204" pitchFamily="34" charset="0"/>
              <a:cs typeface="Arial" panose="020B0604020202020204" pitchFamily="34" charset="0"/>
            </a:endParaRPr>
          </a:p>
          <a:p>
            <a:pPr>
              <a:lnSpc>
                <a:spcPct val="90000"/>
              </a:lnSpc>
              <a:spcBef>
                <a:spcPts val="0"/>
              </a:spcBef>
              <a:spcAft>
                <a:spcPts val="1200"/>
              </a:spcAft>
              <a:buClr>
                <a:srgbClr val="FFCC66"/>
              </a:buCl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10</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of industrial electricity in Mass. is used for cannabis cultivation </a:t>
            </a:r>
            <a:r>
              <a:rPr lang="en-US" sz="1800" b="1" dirty="0" smtClean="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Young, 2021</a:t>
            </a:r>
            <a:r>
              <a:rPr lang="en-US" sz="2200" b="1" dirty="0" smtClean="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495300" y="304800"/>
            <a:ext cx="9525000" cy="1143000"/>
          </a:xfrm>
        </p:spPr>
        <p:txBody>
          <a:bodyPr/>
          <a:lstStyle/>
          <a:p>
            <a:r>
              <a:rPr lang="en-US" sz="2700" dirty="0" smtClean="0">
                <a:solidFill>
                  <a:schemeClr val="tx1"/>
                </a:solidFill>
              </a:rPr>
              <a:t>Indoor </a:t>
            </a:r>
            <a:r>
              <a:rPr lang="en-US" sz="2700" dirty="0">
                <a:solidFill>
                  <a:schemeClr val="tx1"/>
                </a:solidFill>
              </a:rPr>
              <a:t>C</a:t>
            </a:r>
            <a:r>
              <a:rPr lang="en-US" sz="2700" dirty="0" smtClean="0">
                <a:solidFill>
                  <a:schemeClr val="tx1"/>
                </a:solidFill>
              </a:rPr>
              <a:t>annabis Production is a Strain on Natural Resources &amp; Challenges Climate Change </a:t>
            </a:r>
            <a:endParaRPr lang="en-US" sz="27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700" y="2438400"/>
            <a:ext cx="3619500" cy="31067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4253731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pic>
        <p:nvPicPr>
          <p:cNvPr id="7" name="Google Shape;292;p28" descr="http://www.wildbikini.co.uk/communities/8/004/006/695/738/images/4527084872.jpg">
            <a:extLst>
              <a:ext uri="{FF2B5EF4-FFF2-40B4-BE49-F238E27FC236}">
                <a16:creationId xmlns:a16="http://schemas.microsoft.com/office/drawing/2014/main" id="{2F751534-4568-4906-955F-C14BA13B5B62}"/>
              </a:ext>
            </a:extLst>
          </p:cNvPr>
          <p:cNvPicPr preferRelativeResize="0"/>
          <p:nvPr/>
        </p:nvPicPr>
        <p:blipFill rotWithShape="1">
          <a:blip r:embed="rId3">
            <a:alphaModFix/>
          </a:blip>
          <a:srcRect/>
          <a:stretch/>
        </p:blipFill>
        <p:spPr>
          <a:xfrm>
            <a:off x="5981700" y="228600"/>
            <a:ext cx="3148232" cy="3537830"/>
          </a:xfrm>
          <a:prstGeom prst="rect">
            <a:avLst/>
          </a:prstGeom>
          <a:noFill/>
          <a:ln>
            <a:noFill/>
          </a:ln>
          <a:effectLst>
            <a:outerShdw blurRad="292100" dist="139700" dir="2700000" algn="tl" rotWithShape="0">
              <a:srgbClr val="333333">
                <a:alpha val="64313"/>
              </a:srgbClr>
            </a:outerShdw>
          </a:effectLst>
        </p:spPr>
      </p:pic>
      <p:sp>
        <p:nvSpPr>
          <p:cNvPr id="10" name="Google Shape;112;p15">
            <a:extLst>
              <a:ext uri="{FF2B5EF4-FFF2-40B4-BE49-F238E27FC236}">
                <a16:creationId xmlns:a16="http://schemas.microsoft.com/office/drawing/2014/main" id="{7FB51BBB-BD10-4D95-820F-BAB4B2DC3F49}"/>
              </a:ext>
            </a:extLst>
          </p:cNvPr>
          <p:cNvSpPr txBox="1"/>
          <p:nvPr/>
        </p:nvSpPr>
        <p:spPr>
          <a:xfrm flipH="1">
            <a:off x="266697" y="533400"/>
            <a:ext cx="4953002" cy="5791200"/>
          </a:xfrm>
          <a:prstGeom prst="rect">
            <a:avLst/>
          </a:prstGeom>
          <a:noFill/>
          <a:ln>
            <a:noFill/>
          </a:ln>
        </p:spPr>
        <p:txBody>
          <a:bodyPr spcFirstLastPara="1" wrap="square" lIns="102853" tIns="51413" rIns="102853" bIns="51413" anchor="t" anchorCtr="0">
            <a:noAutofit/>
          </a:bodyPr>
          <a:lstStyle/>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endParaRPr kumimoji="0" lang="en-US" sz="2800" b="0" i="1"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endParaRPr kumimoji="0" lang="en-US" sz="3200" b="0" i="1"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1028700" rtl="0" eaLnBrk="1" fontAlgn="auto" latinLnBrk="0" hangingPunct="1">
              <a:lnSpc>
                <a:spcPct val="100000"/>
              </a:lnSpc>
              <a:spcBef>
                <a:spcPts val="0"/>
              </a:spcBef>
              <a:spcAft>
                <a:spcPts val="0"/>
              </a:spcAft>
              <a:buClr>
                <a:srgbClr val="000000"/>
              </a:buClr>
              <a:buSzTx/>
              <a:buFontTx/>
              <a:buNone/>
              <a:tabLst/>
              <a:defRPr/>
            </a:pPr>
            <a:r>
              <a:rPr kumimoji="0" lang="en-US" sz="3200" b="0" i="1" u="none" strike="noStrike" kern="1200" cap="none" spc="0" normalizeH="0" baseline="0" noProof="0" dirty="0" smtClean="0">
                <a:ln>
                  <a:noFill/>
                </a:ln>
                <a:solidFill>
                  <a:prstClr val="black"/>
                </a:solidFill>
                <a:effectLst/>
                <a:uLnTx/>
                <a:uFillTx/>
                <a:latin typeface="Arial Black" panose="020B0A04020102020204" pitchFamily="34" charset="0"/>
                <a:ea typeface="+mn-ea"/>
                <a:cs typeface="+mn-cs"/>
              </a:rPr>
              <a:t>“In what ways have you have observed there are different attitudes today about cannabis compared to years past?”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00" y="3766430"/>
            <a:ext cx="2286000" cy="28026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423424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pic>
        <p:nvPicPr>
          <p:cNvPr id="21" name="The Workings of the Adolescent Brain">
            <a:hlinkClick r:id="" action="ppaction://media"/>
            <a:extLst>
              <a:ext uri="{FF2B5EF4-FFF2-40B4-BE49-F238E27FC236}">
                <a16:creationId xmlns:a16="http://schemas.microsoft.com/office/drawing/2014/main" id="{FC5ACEB3-9037-4293-8A29-E5BD337010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7259" y="1636660"/>
            <a:ext cx="8512800" cy="4788451"/>
          </a:xfrm>
          <a:prstGeom prst="rect">
            <a:avLst/>
          </a:prstGeom>
        </p:spPr>
      </p:pic>
      <p:sp>
        <p:nvSpPr>
          <p:cNvPr id="22" name="object 4">
            <a:extLst>
              <a:ext uri="{FF2B5EF4-FFF2-40B4-BE49-F238E27FC236}">
                <a16:creationId xmlns:a16="http://schemas.microsoft.com/office/drawing/2014/main" id="{EFC48F9E-E520-428F-829F-5A005EA4620C}"/>
              </a:ext>
            </a:extLst>
          </p:cNvPr>
          <p:cNvSpPr txBox="1"/>
          <p:nvPr/>
        </p:nvSpPr>
        <p:spPr>
          <a:xfrm>
            <a:off x="7962900" y="75999"/>
            <a:ext cx="2119032" cy="769441"/>
          </a:xfrm>
          <a:prstGeom prst="rect">
            <a:avLst/>
          </a:prstGeom>
          <a:solidFill>
            <a:schemeClr val="bg1"/>
          </a:solidFill>
        </p:spPr>
        <p:txBody>
          <a:bodyPr vert="horz"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rPr>
              <a:t>https://youtu.be/fz9MjS5j-mk</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817E448-16DA-4282-ABD2-D9B34EF386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6297" y="935932"/>
            <a:ext cx="3514725" cy="495300"/>
          </a:xfrm>
          <a:prstGeom prst="rect">
            <a:avLst/>
          </a:prstGeom>
        </p:spPr>
      </p:pic>
      <p:sp>
        <p:nvSpPr>
          <p:cNvPr id="8" name="Rectangle 2"/>
          <p:cNvSpPr>
            <a:spLocks noGrp="1" noChangeArrowheads="1"/>
          </p:cNvSpPr>
          <p:nvPr>
            <p:ph type="title" idx="4294967295"/>
          </p:nvPr>
        </p:nvSpPr>
        <p:spPr>
          <a:xfrm>
            <a:off x="2247900" y="75999"/>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Video 1</a:t>
            </a:r>
            <a:endParaRPr lang="en-US" altLang="en-US" sz="4000" dirty="0">
              <a:solidFill>
                <a:schemeClr val="tx1"/>
              </a:solidFill>
              <a:latin typeface="Arial Black" panose="020B0A04020102020204"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9287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0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3CFE4A-C2A2-4202-9E12-0AF2BBF0A40A}"/>
              </a:ext>
            </a:extLst>
          </p:cNvPr>
          <p:cNvSpPr>
            <a:spLocks noGrp="1"/>
          </p:cNvSpPr>
          <p:nvPr>
            <p:ph type="sldNum" sz="quarter" idx="12"/>
          </p:nvPr>
        </p:nvSpPr>
        <p:spPr/>
        <p:txBody>
          <a:bodyPr/>
          <a:lstStyle/>
          <a:p>
            <a:pPr marL="0" marR="0" lvl="0" indent="0" algn="r" defTabSz="771571"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p>
        </p:txBody>
      </p:sp>
      <p:sp>
        <p:nvSpPr>
          <p:cNvPr id="8" name="Rectangle 2"/>
          <p:cNvSpPr>
            <a:spLocks noGrp="1" noChangeArrowheads="1"/>
          </p:cNvSpPr>
          <p:nvPr>
            <p:ph type="title" idx="4294967295"/>
          </p:nvPr>
        </p:nvSpPr>
        <p:spPr>
          <a:xfrm>
            <a:off x="2247900" y="75999"/>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Video 2</a:t>
            </a:r>
            <a:endParaRPr lang="en-US" altLang="en-US" sz="4000" dirty="0">
              <a:solidFill>
                <a:schemeClr val="tx1"/>
              </a:solidFill>
              <a:latin typeface="Arial Black" panose="020B0A040201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2" name="Rectangle 1"/>
          <p:cNvSpPr/>
          <p:nvPr/>
        </p:nvSpPr>
        <p:spPr>
          <a:xfrm>
            <a:off x="342900" y="914199"/>
            <a:ext cx="9601200" cy="984885"/>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Effects of </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Cannabis on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Adolescent &amp; Young Adult Brain (</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Dr</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Andrew </a:t>
            </a: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Huberman)</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6"/>
              </a:rPr>
              <a:t>https://www.youtube.com/watch?v=lMlnLSLpW2Y</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5" name="Effects of Cannabis (Marijuana) on Adolescent &amp; Young Adult Brain _ Dr. Andrew Huberm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1500" y="1933720"/>
            <a:ext cx="8763000" cy="4929188"/>
          </a:xfrm>
          <a:prstGeom prst="rect">
            <a:avLst/>
          </a:prstGeom>
        </p:spPr>
      </p:pic>
    </p:spTree>
    <p:extLst>
      <p:ext uri="{BB962C8B-B14F-4D97-AF65-F5344CB8AC3E}">
        <p14:creationId xmlns:p14="http://schemas.microsoft.com/office/powerpoint/2010/main" val="19926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d Matters_ How Does Marijuana Affect Your Brain and Body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0" y="966786"/>
            <a:ext cx="8542867" cy="4805363"/>
          </a:xfrm>
          <a:prstGeom prst="rect">
            <a:avLst/>
          </a:prstGeom>
        </p:spPr>
      </p:pic>
      <p:sp>
        <p:nvSpPr>
          <p:cNvPr id="3" name="Rectangle 2"/>
          <p:cNvSpPr txBox="1">
            <a:spLocks noChangeArrowheads="1"/>
          </p:cNvSpPr>
          <p:nvPr/>
        </p:nvSpPr>
        <p:spPr bwMode="auto">
          <a:xfrm>
            <a:off x="2247900" y="75999"/>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87977" tIns="44098" rIns="87977" bIns="44098"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39884" algn="l" rtl="0" eaLnBrk="0" fontAlgn="base" hangingPunct="0">
              <a:spcBef>
                <a:spcPct val="0"/>
              </a:spcBef>
              <a:spcAft>
                <a:spcPct val="0"/>
              </a:spcAft>
              <a:defRPr kumimoji="1" sz="4000">
                <a:solidFill>
                  <a:schemeClr val="tx2"/>
                </a:solidFill>
                <a:latin typeface="Arial Black" pitchFamily="34" charset="0"/>
              </a:defRPr>
            </a:lvl6pPr>
            <a:lvl7pPr marL="879770" algn="l" rtl="0" eaLnBrk="0" fontAlgn="base" hangingPunct="0">
              <a:spcBef>
                <a:spcPct val="0"/>
              </a:spcBef>
              <a:spcAft>
                <a:spcPct val="0"/>
              </a:spcAft>
              <a:defRPr kumimoji="1" sz="4000">
                <a:solidFill>
                  <a:schemeClr val="tx2"/>
                </a:solidFill>
                <a:latin typeface="Arial Black" pitchFamily="34" charset="0"/>
              </a:defRPr>
            </a:lvl7pPr>
            <a:lvl8pPr marL="1319773" algn="l" rtl="0" eaLnBrk="0" fontAlgn="base" hangingPunct="0">
              <a:spcBef>
                <a:spcPct val="0"/>
              </a:spcBef>
              <a:spcAft>
                <a:spcPct val="0"/>
              </a:spcAft>
              <a:defRPr kumimoji="1" sz="4000">
                <a:solidFill>
                  <a:schemeClr val="tx2"/>
                </a:solidFill>
                <a:latin typeface="Arial Black" pitchFamily="34" charset="0"/>
              </a:defRPr>
            </a:lvl8pPr>
            <a:lvl9pPr marL="1759759" algn="l" rtl="0" eaLnBrk="0" fontAlgn="base" hangingPunct="0">
              <a:spcBef>
                <a:spcPct val="0"/>
              </a:spcBef>
              <a:spcAft>
                <a:spcPct val="0"/>
              </a:spcAft>
              <a:defRPr kumimoji="1" sz="4000">
                <a:solidFill>
                  <a:schemeClr val="tx2"/>
                </a:solidFill>
                <a:latin typeface="Arial Black" pitchFamily="34" charset="0"/>
              </a:defRPr>
            </a:lvl9pPr>
          </a:lstStyle>
          <a:p>
            <a:pPr algn="ctr"/>
            <a:r>
              <a:rPr lang="en-US" altLang="en-US" kern="0" dirty="0" smtClean="0">
                <a:solidFill>
                  <a:schemeClr val="tx1"/>
                </a:solidFill>
                <a:latin typeface="Arial Black" panose="020B0A04020102020204" pitchFamily="34" charset="0"/>
              </a:rPr>
              <a:t>Video 3</a:t>
            </a:r>
            <a:endParaRPr lang="en-US" altLang="en-US" kern="0" dirty="0">
              <a:solidFill>
                <a:schemeClr val="tx1"/>
              </a:solidFill>
              <a:latin typeface="Arial Black" panose="020B0A040201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533037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object 5">
            <a:extLst>
              <a:ext uri="{FF2B5EF4-FFF2-40B4-BE49-F238E27FC236}">
                <a16:creationId xmlns:a16="http://schemas.microsoft.com/office/drawing/2014/main" id="{3ED1CB51-5E00-4522-B9F7-16ABE435B6F1}"/>
              </a:ext>
            </a:extLst>
          </p:cNvPr>
          <p:cNvSpPr>
            <a:spLocks noGrp="1" noChangeArrowheads="1"/>
          </p:cNvSpPr>
          <p:nvPr>
            <p:ph type="title"/>
          </p:nvPr>
        </p:nvSpPr>
        <p:spPr>
          <a:xfrm>
            <a:off x="647700" y="88106"/>
            <a:ext cx="9209532" cy="3081236"/>
          </a:xfrm>
        </p:spPr>
        <p:txBody>
          <a:bodyPr wrap="square" lIns="0" tIns="475877" rIns="0" bIns="0">
            <a:spAutoFit/>
          </a:bodyPr>
          <a:lstStyle/>
          <a:p>
            <a:pPr algn="ctr"/>
            <a:r>
              <a:rPr lang="en-US" altLang="en-US" sz="3200" b="1" dirty="0" smtClean="0">
                <a:solidFill>
                  <a:schemeClr val="tx1"/>
                </a:solidFill>
                <a:cs typeface="Arial" panose="020B0604020202020204" pitchFamily="34" charset="0"/>
              </a:rPr>
              <a:t/>
            </a:r>
            <a:br>
              <a:rPr lang="en-US" altLang="en-US" sz="3200" b="1" dirty="0" smtClean="0">
                <a:solidFill>
                  <a:schemeClr val="tx1"/>
                </a:solidFill>
                <a:cs typeface="Arial" panose="020B0604020202020204" pitchFamily="34" charset="0"/>
              </a:rPr>
            </a:br>
            <a:r>
              <a:rPr lang="en-US" altLang="en-US" sz="2800" b="1" dirty="0" smtClean="0">
                <a:solidFill>
                  <a:schemeClr val="tx1"/>
                </a:solidFill>
                <a:cs typeface="Arial" panose="020B0604020202020204" pitchFamily="34" charset="0"/>
              </a:rPr>
              <a:t>Talking to Your Teen</a:t>
            </a:r>
            <a:r>
              <a:rPr lang="en-US" altLang="en-US" sz="2400" b="1" dirty="0" smtClean="0">
                <a:solidFill>
                  <a:schemeClr val="tx1"/>
                </a:solidFill>
                <a:cs typeface="Arial" panose="020B0604020202020204" pitchFamily="34" charset="0"/>
              </a:rPr>
              <a:t/>
            </a:r>
            <a:br>
              <a:rPr lang="en-US" altLang="en-US" sz="2400" b="1" dirty="0" smtClean="0">
                <a:solidFill>
                  <a:schemeClr val="tx1"/>
                </a:solidFill>
                <a:cs typeface="Arial" panose="020B0604020202020204" pitchFamily="34" charset="0"/>
              </a:rPr>
            </a:br>
            <a:r>
              <a:rPr lang="en-US" altLang="en-US" sz="900" b="1" dirty="0" smtClean="0">
                <a:solidFill>
                  <a:schemeClr val="tx1"/>
                </a:solidFill>
                <a:cs typeface="Arial" panose="020B0604020202020204" pitchFamily="34" charset="0"/>
              </a:rPr>
              <a:t/>
            </a:r>
            <a:br>
              <a:rPr lang="en-US" altLang="en-US" sz="900" b="1" dirty="0" smtClean="0">
                <a:solidFill>
                  <a:schemeClr val="tx1"/>
                </a:solidFill>
                <a:cs typeface="Arial" panose="020B0604020202020204" pitchFamily="34" charset="0"/>
              </a:rPr>
            </a:br>
            <a:r>
              <a:rPr lang="en-US" altLang="en-US" sz="2400" b="1" i="1" dirty="0" smtClean="0">
                <a:solidFill>
                  <a:schemeClr val="tx1"/>
                </a:solidFill>
                <a:cs typeface="Arial" panose="020B0604020202020204" pitchFamily="34" charset="0"/>
              </a:rPr>
              <a:t>Consider talking to your teen about cannabis   Here are 6 steps for how to discuss this topic in a smart way. </a:t>
            </a:r>
            <a:r>
              <a:rPr lang="en-US" sz="2400" b="1" i="1" dirty="0"/>
              <a:t>What do you like about these steps?  Can you see yourself using them?</a:t>
            </a:r>
            <a:endParaRPr lang="en-US" sz="2400" dirty="0"/>
          </a:p>
        </p:txBody>
      </p:sp>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738809" y="3328509"/>
            <a:ext cx="8534400" cy="4031873"/>
          </a:xfrm>
          <a:prstGeom prst="rect">
            <a:avLst/>
          </a:prstGeom>
          <a:noFill/>
          <a:ln>
            <a:noFill/>
          </a:ln>
          <a:effectLst/>
          <a:extLst/>
        </p:spPr>
        <p:txBody>
          <a:bodyPr>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r>
              <a:rPr kumimoji="0" lang="en-US" altLang="en-US" sz="32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 care…</a:t>
            </a:r>
          </a:p>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r>
              <a:rPr kumimoji="0" lang="en-US" altLang="en-US" sz="32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 </a:t>
            </a:r>
            <a:r>
              <a:rPr kumimoji="0" lang="en-US" altLang="en-US" sz="32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see….</a:t>
            </a:r>
          </a:p>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r>
              <a:rPr kumimoji="0" lang="en-US" altLang="en-US" sz="32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feel…..</a:t>
            </a:r>
          </a:p>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r>
              <a:rPr kumimoji="0" lang="en-US" altLang="en-US" sz="32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will listen to you……</a:t>
            </a:r>
          </a:p>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r>
              <a:rPr kumimoji="0" lang="en-US" altLang="en-US" sz="32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want to work with you on changes …..</a:t>
            </a:r>
          </a:p>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r>
              <a:rPr kumimoji="0" lang="en-US" altLang="en-US" sz="32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 will support you</a:t>
            </a:r>
            <a:r>
              <a:rPr kumimoji="0" lang="en-US" altLang="en-US" sz="32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100000"/>
              </a:lnSpc>
              <a:spcBef>
                <a:spcPts val="0"/>
              </a:spcBef>
              <a:spcAft>
                <a:spcPts val="0"/>
              </a:spcAft>
              <a:buClr>
                <a:srgbClr val="FFCC66"/>
              </a:buClr>
              <a:buSzTx/>
              <a:buFontTx/>
              <a:buAutoNum type="arabicPeriod"/>
              <a:tabLst/>
              <a:defRPr/>
            </a:pPr>
            <a:endPar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FFCC66"/>
              </a:buClr>
              <a:buSzTx/>
              <a:buFontTx/>
              <a:buNone/>
              <a:tabLst/>
              <a:defRPr/>
            </a:pPr>
            <a:endParaRPr kumimoji="0" lang="en-US" altLang="en-US" sz="3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p:cNvSpPr txBox="1">
            <a:spLocks noChangeArrowheads="1"/>
          </p:cNvSpPr>
          <p:nvPr/>
        </p:nvSpPr>
        <p:spPr bwMode="auto">
          <a:xfrm>
            <a:off x="2476500" y="88106"/>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Parents as Prevention Agents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6" name="object 81"/>
          <p:cNvSpPr txBox="1"/>
          <p:nvPr/>
        </p:nvSpPr>
        <p:spPr>
          <a:xfrm>
            <a:off x="6896100" y="6477000"/>
            <a:ext cx="4658865" cy="24622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5" normalizeH="0" baseline="0" noProof="0" dirty="0">
                <a:ln>
                  <a:noFill/>
                </a:ln>
                <a:solidFill>
                  <a:srgbClr val="000000"/>
                </a:solidFill>
                <a:effectLst/>
                <a:uLnTx/>
                <a:uFillTx/>
                <a:latin typeface="Calibri"/>
                <a:ea typeface="+mn-ea"/>
                <a:cs typeface="Calibri"/>
              </a:rPr>
              <a:t>s</a:t>
            </a:r>
            <a:r>
              <a:rPr kumimoji="0" lang="en-US" sz="1600" b="1" i="0" u="none" strike="noStrike" kern="1200" cap="none" spc="-5" normalizeH="0" baseline="0" noProof="0" dirty="0" err="1" smtClean="0">
                <a:ln>
                  <a:noFill/>
                </a:ln>
                <a:solidFill>
                  <a:srgbClr val="000000"/>
                </a:solidFill>
                <a:effectLst/>
                <a:uLnTx/>
                <a:uFillTx/>
                <a:latin typeface="Calibri"/>
                <a:ea typeface="+mn-ea"/>
                <a:cs typeface="Calibri"/>
              </a:rPr>
              <a:t>ource</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 </a:t>
            </a:r>
            <a:r>
              <a:rPr kumimoji="0" lang="en-US" sz="1600" b="1" i="0" u="none" strike="noStrike" kern="1200" cap="none" spc="-5" normalizeH="0" baseline="0" noProof="0" dirty="0">
                <a:ln>
                  <a:noFill/>
                </a:ln>
                <a:solidFill>
                  <a:srgbClr val="000000"/>
                </a:solidFill>
                <a:effectLst/>
                <a:uLnTx/>
                <a:uFillTx/>
                <a:latin typeface="Calibri"/>
                <a:ea typeface="+mn-ea"/>
                <a:cs typeface="Calibri"/>
              </a:rPr>
              <a:t>a</a:t>
            </a:r>
            <a:r>
              <a:rPr kumimoji="0" lang="en-US" sz="1600" b="1" i="0" u="none" strike="noStrike" kern="1200" cap="none" spc="-5" normalizeH="0" baseline="0" noProof="0" dirty="0" err="1" smtClean="0">
                <a:ln>
                  <a:noFill/>
                </a:ln>
                <a:solidFill>
                  <a:srgbClr val="000000"/>
                </a:solidFill>
                <a:effectLst/>
                <a:uLnTx/>
                <a:uFillTx/>
                <a:latin typeface="Calibri"/>
                <a:ea typeface="+mn-ea"/>
                <a:cs typeface="Calibri"/>
              </a:rPr>
              <a:t>dapted</a:t>
            </a:r>
            <a:r>
              <a:rPr kumimoji="0" lang="en-US" sz="1600" b="1" i="0" u="none" strike="noStrike" kern="1200" cap="none" spc="-5" normalizeH="0" baseline="0" noProof="0" dirty="0" smtClean="0">
                <a:ln>
                  <a:noFill/>
                </a:ln>
                <a:solidFill>
                  <a:srgbClr val="000000"/>
                </a:solidFill>
                <a:effectLst/>
                <a:uLnTx/>
                <a:uFillTx/>
                <a:latin typeface="Calibri"/>
                <a:ea typeface="+mn-ea"/>
                <a:cs typeface="Calibri"/>
              </a:rPr>
              <a:t> from </a:t>
            </a:r>
            <a:r>
              <a:rPr kumimoji="0" lang="en-US" sz="1600" b="1" i="1" u="none" strike="noStrike" kern="1200" cap="none" spc="-5" normalizeH="0" baseline="0" noProof="0" dirty="0" smtClean="0">
                <a:ln>
                  <a:noFill/>
                </a:ln>
                <a:solidFill>
                  <a:srgbClr val="000000"/>
                </a:solidFill>
                <a:effectLst/>
                <a:uLnTx/>
                <a:uFillTx/>
                <a:latin typeface="Calibri"/>
                <a:ea typeface="+mn-ea"/>
                <a:cs typeface="Calibri"/>
              </a:rPr>
              <a:t>Teen Intervene </a:t>
            </a:r>
            <a:endParaRPr kumimoji="0" sz="1200" b="1" i="1" u="none" strike="noStrike" kern="1200" cap="none" spc="0" normalizeH="0" baseline="0" noProof="0" dirty="0">
              <a:ln>
                <a:noFill/>
              </a:ln>
              <a:solidFill>
                <a:srgbClr val="000000"/>
              </a:solidFill>
              <a:effectLst/>
              <a:uLnTx/>
              <a:uFillTx/>
              <a:latin typeface="Calibri"/>
              <a:ea typeface="+mn-ea"/>
              <a:cs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417742402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42480" y="1621536"/>
            <a:ext cx="9077325" cy="6404830"/>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400" b="1" i="1" u="sng"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 care</a:t>
            </a:r>
            <a:r>
              <a:rPr kumimoji="0" lang="en-US" altLang="en-US" sz="34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about your health.</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400" b="1" i="1" u="sng"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 </a:t>
            </a:r>
            <a:r>
              <a:rPr kumimoji="0" lang="en-US" altLang="en-US" sz="3400" b="1" i="1"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see</a:t>
            </a:r>
            <a:r>
              <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that you are using weed.</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400" b="1" i="1"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feel</a:t>
            </a:r>
            <a:r>
              <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concerned about this.  </a:t>
            </a:r>
            <a:r>
              <a:rPr kumimoji="0" lang="en-US" altLang="en-US" sz="34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Marijuana can harm</a:t>
            </a:r>
            <a:r>
              <a:rPr kumimoji="0" lang="en-US" altLang="en-US" sz="3400" b="1" i="1" u="none" strike="noStrike" kern="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your </a:t>
            </a:r>
            <a:r>
              <a:rPr kumimoji="0" lang="en-US" altLang="en-US" sz="34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brain</a:t>
            </a:r>
            <a:r>
              <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400" b="1" i="1"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will listen</a:t>
            </a:r>
            <a:r>
              <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your thoughts on this.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400" b="1" i="1"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want to</a:t>
            </a:r>
            <a:r>
              <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discuss changes you can </a:t>
            </a:r>
            <a:r>
              <a:rPr kumimoji="0" lang="en-US" altLang="en-US" sz="3400" b="1" i="1"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make.</a:t>
            </a:r>
            <a:endPar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400" b="1" i="1"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will support</a:t>
            </a:r>
            <a:r>
              <a:rPr kumimoji="0" lang="en-US" altLang="en-US" sz="34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you in ways that I can.  How can I help?</a:t>
            </a:r>
            <a:endParaRPr kumimoji="0" lang="en-US" altLang="en-US" sz="3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200"/>
              </a:spcBef>
              <a:spcAft>
                <a:spcPts val="0"/>
              </a:spcAft>
              <a:buClr>
                <a:srgbClr val="FFCC66"/>
              </a:buClr>
              <a:buSzTx/>
              <a:buFontTx/>
              <a:buNone/>
              <a:tabLst/>
              <a:defRPr/>
            </a:pPr>
            <a:endParaRPr kumimoji="0" lang="en-US" altLang="en-US" sz="3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CE1E45ED-BCC6-466F-B9FD-E054ED19CFAE}"/>
              </a:ext>
            </a:extLst>
          </p:cNvPr>
          <p:cNvSpPr>
            <a:spLocks noGrp="1"/>
          </p:cNvSpPr>
          <p:nvPr>
            <p:ph type="title"/>
          </p:nvPr>
        </p:nvSpPr>
        <p:spPr>
          <a:xfrm>
            <a:off x="609600" y="354806"/>
            <a:ext cx="8743950" cy="1143000"/>
          </a:xfrm>
        </p:spPr>
        <p:txBody>
          <a:bodyPr/>
          <a:lstStyle/>
          <a:p>
            <a:pPr algn="ctr"/>
            <a:r>
              <a:rPr lang="en-US" sz="2800" dirty="0" smtClean="0">
                <a:solidFill>
                  <a:schemeClr val="tx1"/>
                </a:solidFill>
              </a:rPr>
              <a:t>Sample </a:t>
            </a:r>
            <a:r>
              <a:rPr lang="en-US" sz="2800" dirty="0">
                <a:solidFill>
                  <a:schemeClr val="tx1"/>
                </a:solidFill>
              </a:rPr>
              <a:t>Conversation</a:t>
            </a:r>
          </a:p>
        </p:txBody>
      </p:sp>
      <p:sp>
        <p:nvSpPr>
          <p:cNvPr id="6" name="Rectangle 2"/>
          <p:cNvSpPr txBox="1">
            <a:spLocks noChangeArrowheads="1"/>
          </p:cNvSpPr>
          <p:nvPr/>
        </p:nvSpPr>
        <p:spPr bwMode="auto">
          <a:xfrm>
            <a:off x="2476500" y="88106"/>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Parents as Prevention Agents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10631990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1027"/>
          <p:cNvSpPr txBox="1">
            <a:spLocks noChangeArrowheads="1"/>
          </p:cNvSpPr>
          <p:nvPr/>
        </p:nvSpPr>
        <p:spPr bwMode="auto">
          <a:xfrm>
            <a:off x="495300" y="2133600"/>
            <a:ext cx="9639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5" tIns="45634" rIns="91285" bIns="45634"/>
          <a:lstStyle>
            <a:lvl1pPr marL="476250" indent="-47625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90650" indent="-47625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alt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upport</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your teen’s interests in healthy hobbies and extracurricular activities.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ncourage your teen to have friendships with non-drug-using peers.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alt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ommunicate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you do not approve of your teen using drugs.  </a:t>
            </a: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altLang="en-US" sz="2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ncourage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your teen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to succeed with school work.  </a:t>
            </a: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dirty="0" smtClean="0">
                <a:solidFill>
                  <a:srgbClr val="000000"/>
                </a:solidFill>
                <a:latin typeface="Arial" panose="020B0604020202020204" pitchFamily="34" charset="0"/>
                <a:cs typeface="Arial" panose="020B0604020202020204" pitchFamily="34" charset="0"/>
              </a:rPr>
              <a:t>Participate</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frequently in</a:t>
            </a:r>
            <a:r>
              <a:rPr kumimoji="0" lang="en-US" altLang="en-US" sz="2400" b="1"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activities for the whole</a:t>
            </a:r>
            <a:r>
              <a:rPr kumimoji="0" lang="en-US" altLang="en-US" sz="2400" b="1"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family</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9000"/>
              </a:lnSpc>
              <a:spcBef>
                <a:spcPct val="0"/>
              </a:spcBef>
              <a:spcAft>
                <a:spcPts val="600"/>
              </a:spcAft>
              <a:buClr>
                <a:srgbClr val="FFC000"/>
              </a:buClr>
              <a:buSzTx/>
              <a:buFont typeface="+mj-lt"/>
              <a:buAutoNum type="arabicPeriod"/>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good role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model about your own legal substance use.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76250" marR="0" lvl="0" indent="-476250" algn="l" defTabSz="914400" rtl="0" eaLnBrk="0" fontAlgn="base" latinLnBrk="0" hangingPunct="0">
              <a:lnSpc>
                <a:spcPct val="100000"/>
              </a:lnSpc>
              <a:spcBef>
                <a:spcPct val="0"/>
              </a:spcBef>
              <a:spcAft>
                <a:spcPct val="0"/>
              </a:spcAft>
              <a:buClrTx/>
              <a:buSzTx/>
              <a:buFontTx/>
              <a:buAutoNum type="arabi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76250" marR="0" lvl="0" indent="-476250" algn="l" defTabSz="914400" rtl="0" eaLnBrk="0" fontAlgn="base" latinLnBrk="0" hangingPunct="0">
              <a:lnSpc>
                <a:spcPct val="100000"/>
              </a:lnSpc>
              <a:spcBef>
                <a:spcPct val="0"/>
              </a:spcBef>
              <a:spcAft>
                <a:spcPct val="0"/>
              </a:spcAft>
              <a:buClrTx/>
              <a:buSzTx/>
              <a:buFontTx/>
              <a:buChar char="•"/>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90650" marR="0" lvl="2" indent="-47625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 name="TextBox 1"/>
          <p:cNvSpPr txBox="1"/>
          <p:nvPr/>
        </p:nvSpPr>
        <p:spPr>
          <a:xfrm>
            <a:off x="362626" y="6380982"/>
            <a:ext cx="8098122" cy="307603"/>
          </a:xfrm>
          <a:prstGeom prst="rect">
            <a:avLst/>
          </a:prstGeom>
          <a:noFill/>
        </p:spPr>
        <p:txBody>
          <a:bodyPr wrap="none" lIns="91285" tIns="45634" rIns="91285" bIns="4563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ources</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Catalano et al., 2011; Hawkins et al., 1992; </a:t>
            </a:r>
            <a:r>
              <a:rPr kumimoji="0" 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Scheier</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 </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2019; Dunn &amp; </a:t>
            </a:r>
            <a:r>
              <a:rPr kumimoji="0" lang="en-US"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Klump</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2023 </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58E3503-4911-4312-8400-CBD01A30EC55}"/>
              </a:ext>
            </a:extLst>
          </p:cNvPr>
          <p:cNvSpPr>
            <a:spLocks noChangeArrowheads="1"/>
          </p:cNvSpPr>
          <p:nvPr/>
        </p:nvSpPr>
        <p:spPr bwMode="auto">
          <a:xfrm>
            <a:off x="571500" y="1066800"/>
            <a:ext cx="8721281" cy="1148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nchor="b"/>
          <a:lstStyle>
            <a:lvl1pPr>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endPar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endParaRPr>
          </a:p>
          <a:p>
            <a:pPr marL="0" marR="0" lvl="0" indent="0" algn="ctr" defTabSz="1028700" rtl="0" eaLnBrk="0" fontAlgn="base" latinLnBrk="0" hangingPunct="0">
              <a:lnSpc>
                <a:spcPct val="100000"/>
              </a:lnSpc>
              <a:spcBef>
                <a:spcPct val="0"/>
              </a:spcBef>
              <a:spcAft>
                <a:spcPct val="0"/>
              </a:spcAft>
              <a:buClrTx/>
              <a:buSzTx/>
              <a:buFont typeface="Monotype Sorts" pitchFamily="2" charset="2"/>
              <a:buNone/>
              <a:tabLst/>
              <a:defRPr/>
            </a:pP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See this list of 6 ways to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reduce the likelihood that </a:t>
            </a: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your teen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will use </a:t>
            </a: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cannabis.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Which </a:t>
            </a:r>
            <a:r>
              <a:rPr kumimoji="1" lang="en-US" altLang="en-US" sz="1800" b="0" i="1" u="none" strike="noStrike" kern="1200" cap="none" spc="0" normalizeH="0" baseline="0" noProof="0" dirty="0" smtClean="0">
                <a:ln>
                  <a:noFill/>
                </a:ln>
                <a:solidFill>
                  <a:srgbClr val="000000"/>
                </a:solidFill>
                <a:effectLst/>
                <a:uLnTx/>
                <a:uFillTx/>
                <a:latin typeface="Arial Black" pitchFamily="34" charset="0"/>
                <a:ea typeface="+mn-ea"/>
                <a:cs typeface="+mn-cs"/>
              </a:rPr>
              <a:t>on the list do you try to include </a:t>
            </a:r>
            <a:r>
              <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rPr>
              <a:t>in your parenting?  Which are very challenging?</a:t>
            </a:r>
          </a:p>
          <a:p>
            <a:pPr marL="0" marR="0" lvl="0" indent="0" algn="l" defTabSz="1028700" rtl="0" eaLnBrk="0" fontAlgn="base" latinLnBrk="0" hangingPunct="0">
              <a:lnSpc>
                <a:spcPct val="100000"/>
              </a:lnSpc>
              <a:spcBef>
                <a:spcPct val="0"/>
              </a:spcBef>
              <a:spcAft>
                <a:spcPct val="0"/>
              </a:spcAft>
              <a:buClrTx/>
              <a:buSzTx/>
              <a:buFont typeface="Monotype Sorts" pitchFamily="2" charset="2"/>
              <a:buNone/>
              <a:tabLst/>
              <a:defRPr/>
            </a:pPr>
            <a:endParaRPr kumimoji="1" lang="en-US" altLang="en-US" sz="1800" b="0" i="1" u="none" strike="noStrike" kern="1200" cap="none" spc="0" normalizeH="0" baseline="0" noProof="0" dirty="0">
              <a:ln>
                <a:noFill/>
              </a:ln>
              <a:solidFill>
                <a:srgbClr val="000000"/>
              </a:solidFill>
              <a:effectLst/>
              <a:uLnTx/>
              <a:uFillTx/>
              <a:latin typeface="Arial Black" pitchFamily="34" charset="0"/>
              <a:ea typeface="+mn-ea"/>
              <a:cs typeface="+mn-cs"/>
            </a:endParaRPr>
          </a:p>
        </p:txBody>
      </p:sp>
      <p:pic>
        <p:nvPicPr>
          <p:cNvPr id="6" name="Picture 5">
            <a:extLst>
              <a:ext uri="{FF2B5EF4-FFF2-40B4-BE49-F238E27FC236}">
                <a16:creationId xmlns:a16="http://schemas.microsoft.com/office/drawing/2014/main" id="{23D7BCA9-9E77-4CE5-8DE3-25AAC411034B}"/>
              </a:ext>
            </a:extLst>
          </p:cNvPr>
          <p:cNvPicPr>
            <a:picLocks noChangeAspect="1"/>
          </p:cNvPicPr>
          <p:nvPr/>
        </p:nvPicPr>
        <p:blipFill>
          <a:blip r:embed="rId3"/>
          <a:stretch>
            <a:fillRect/>
          </a:stretch>
        </p:blipFill>
        <p:spPr>
          <a:xfrm>
            <a:off x="8343900" y="25940"/>
            <a:ext cx="1737877" cy="973211"/>
          </a:xfrm>
          <a:prstGeom prst="rect">
            <a:avLst/>
          </a:prstGeom>
        </p:spPr>
      </p:pic>
      <p:sp>
        <p:nvSpPr>
          <p:cNvPr id="9" name="Rectangle 2"/>
          <p:cNvSpPr txBox="1">
            <a:spLocks noChangeArrowheads="1"/>
          </p:cNvSpPr>
          <p:nvPr/>
        </p:nvSpPr>
        <p:spPr bwMode="auto">
          <a:xfrm>
            <a:off x="2476500" y="93445"/>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0" i="0" u="none" strike="noStrike" kern="0" cap="none" spc="0" normalizeH="0" baseline="0" noProof="0" dirty="0" smtClean="0">
                <a:ln>
                  <a:noFill/>
                </a:ln>
                <a:solidFill>
                  <a:srgbClr val="000000"/>
                </a:solidFill>
                <a:effectLst/>
                <a:uLnTx/>
                <a:uFillTx/>
                <a:latin typeface="Arial Black" panose="020B0A04020102020204" pitchFamily="34" charset="0"/>
                <a:ea typeface="+mj-ea"/>
                <a:cs typeface="+mj-cs"/>
              </a:rPr>
              <a:t>Parents as Prevention Agents</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95724537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95312" y="1752600"/>
            <a:ext cx="9077325" cy="4198072"/>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Not </a:t>
            </a:r>
            <a:r>
              <a:rPr lang="en-US" altLang="en-US" sz="3600" b="1" kern="0" noProof="0" dirty="0" smtClean="0">
                <a:solidFill>
                  <a:srgbClr val="000000"/>
                </a:solidFill>
                <a:latin typeface="Arial" panose="020B0604020202020204" pitchFamily="34" charset="0"/>
                <a:cs typeface="Arial" panose="020B0604020202020204" pitchFamily="34" charset="0"/>
              </a:rPr>
              <a:t>supplying cannabis</a:t>
            </a:r>
            <a:r>
              <a:rPr lang="en-US" altLang="en-US" sz="3600" b="1" kern="0" dirty="0" smtClean="0">
                <a:solidFill>
                  <a:srgbClr val="000000"/>
                </a:solidFill>
                <a:latin typeface="Arial" panose="020B0604020202020204" pitchFamily="34" charset="0"/>
                <a:cs typeface="Arial" panose="020B0604020202020204" pitchFamily="34" charset="0"/>
              </a:rPr>
              <a:t> </a:t>
            </a:r>
            <a:r>
              <a:rPr lang="en-US" altLang="en-US" sz="3600" b="1" kern="0" noProof="0" dirty="0" smtClean="0">
                <a:solidFill>
                  <a:srgbClr val="000000"/>
                </a:solidFill>
                <a:latin typeface="Arial" panose="020B0604020202020204" pitchFamily="34" charset="0"/>
                <a:cs typeface="Arial" panose="020B0604020202020204" pitchFamily="34" charset="0"/>
              </a:rPr>
              <a:t>to your teen.</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Avoid using when</a:t>
            </a:r>
            <a:r>
              <a:rPr kumimoji="0" lang="en-US" altLang="en-US" sz="3600" b="1"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your teen is present.</a:t>
            </a:r>
            <a:endParaRPr kumimoji="0" lang="en-US" altLang="en-US" sz="3600" b="1"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Store products in a secure place,</a:t>
            </a:r>
            <a:r>
              <a:rPr kumimoji="0" lang="en-US" altLang="en-US" sz="3600" b="1"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including medicinal cannabis.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6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Avoid</a:t>
            </a:r>
            <a:r>
              <a:rPr kumimoji="0" lang="en-US" altLang="en-US" sz="3600" b="1"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glamorizing cannabis.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lang="en-US" altLang="en-US" sz="3600" b="1" kern="0" dirty="0" smtClean="0">
                <a:solidFill>
                  <a:srgbClr val="000000"/>
                </a:solidFill>
                <a:latin typeface="Arial" panose="020B0604020202020204" pitchFamily="34" charset="0"/>
                <a:cs typeface="Arial" panose="020B0604020202020204" pitchFamily="34" charset="0"/>
              </a:rPr>
              <a:t>Express disapproval of underage use.</a:t>
            </a:r>
            <a:endParaRPr kumimoji="0" lang="en-US" altLang="en-US"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2"/>
          <p:cNvSpPr txBox="1">
            <a:spLocks noChangeArrowheads="1"/>
          </p:cNvSpPr>
          <p:nvPr/>
        </p:nvSpPr>
        <p:spPr bwMode="auto">
          <a:xfrm>
            <a:off x="1485899" y="88106"/>
            <a:ext cx="8186737"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lvl="0" algn="ctr">
              <a:defRPr/>
            </a:pPr>
            <a:r>
              <a:rPr lang="en-US" altLang="en-US" sz="2800" kern="0" dirty="0">
                <a:solidFill>
                  <a:srgbClr val="000000"/>
                </a:solidFill>
                <a:latin typeface="Arial Black" panose="020B0A04020102020204" pitchFamily="34" charset="0"/>
              </a:rPr>
              <a:t>If You are Legally Using Cannabis, Sound Prevention Practices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06710416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95312" y="1447800"/>
            <a:ext cx="9077325" cy="5189113"/>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lang="en-US" altLang="en-US" sz="2800" b="1" kern="0" dirty="0" smtClean="0">
                <a:solidFill>
                  <a:srgbClr val="000000"/>
                </a:solidFill>
                <a:latin typeface="Arial" panose="020B0604020202020204" pitchFamily="34" charset="0"/>
                <a:cs typeface="Arial" panose="020B0604020202020204" pitchFamily="34" charset="0"/>
              </a:rPr>
              <a:t>Losing interest in activities they once enjoyed.</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Dropping old friends</a:t>
            </a:r>
            <a:r>
              <a:rPr kumimoji="0" lang="en-US" altLang="en-US" sz="2800" b="1"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for a new group</a:t>
            </a:r>
            <a:r>
              <a:rPr kumimoji="0" lang="en-US" altLang="en-US" sz="28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lang="en-US" altLang="en-US" sz="2800" b="1" kern="0" noProof="0" dirty="0" smtClean="0">
                <a:solidFill>
                  <a:srgbClr val="000000"/>
                </a:solidFill>
                <a:latin typeface="Arial" panose="020B0604020202020204" pitchFamily="34" charset="0"/>
                <a:cs typeface="Arial" panose="020B0604020202020204" pitchFamily="34" charset="0"/>
              </a:rPr>
              <a:t>Resisting feedback, being defensive when you discuss drug use.</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Breaking rules,</a:t>
            </a:r>
            <a:r>
              <a:rPr kumimoji="0" lang="en-US" altLang="en-US" sz="2800" b="1"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making excuses.</a:t>
            </a:r>
            <a:r>
              <a:rPr kumimoji="0" lang="en-US" altLang="en-US" sz="28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28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Several physical signs</a:t>
            </a:r>
          </a:p>
          <a:p>
            <a:pPr marL="1141413" lvl="1" indent="-454025" eaLnBrk="1" fontAlgn="auto" hangingPunct="1">
              <a:lnSpc>
                <a:spcPct val="90000"/>
              </a:lnSpc>
              <a:spcBef>
                <a:spcPts val="1200"/>
              </a:spcBef>
              <a:spcAft>
                <a:spcPts val="0"/>
              </a:spcAft>
              <a:buClr>
                <a:srgbClr val="FFCC66"/>
              </a:buClr>
              <a:buFont typeface="+mj-lt"/>
              <a:buAutoNum type="alphaLcPeriod"/>
              <a:defRPr/>
            </a:pPr>
            <a:r>
              <a:rPr lang="en-US" altLang="en-US" sz="2000" b="1" kern="0" dirty="0">
                <a:solidFill>
                  <a:srgbClr val="000000"/>
                </a:solidFill>
                <a:latin typeface="Arial" panose="020B0604020202020204" pitchFamily="34" charset="0"/>
                <a:cs typeface="Arial" panose="020B0604020202020204" pitchFamily="34" charset="0"/>
              </a:rPr>
              <a:t>c</a:t>
            </a:r>
            <a:r>
              <a:rPr lang="en-US" altLang="en-US" sz="2000" b="1" kern="0" dirty="0" smtClean="0">
                <a:solidFill>
                  <a:srgbClr val="000000"/>
                </a:solidFill>
                <a:latin typeface="Arial" panose="020B0604020202020204" pitchFamily="34" charset="0"/>
                <a:cs typeface="Arial" panose="020B0604020202020204" pitchFamily="34" charset="0"/>
              </a:rPr>
              <a:t>hange in appearance</a:t>
            </a:r>
          </a:p>
          <a:p>
            <a:pPr marL="1141413" lvl="1" indent="-454025" eaLnBrk="1" fontAlgn="auto" hangingPunct="1">
              <a:lnSpc>
                <a:spcPct val="90000"/>
              </a:lnSpc>
              <a:spcBef>
                <a:spcPts val="1200"/>
              </a:spcBef>
              <a:spcAft>
                <a:spcPts val="0"/>
              </a:spcAft>
              <a:buClr>
                <a:srgbClr val="FFCC66"/>
              </a:buClr>
              <a:buFont typeface="+mj-lt"/>
              <a:buAutoNum type="alphaLcPeriod"/>
              <a:defRPr/>
            </a:pPr>
            <a:r>
              <a:rPr lang="en-US" altLang="en-US" sz="2000" b="1" kern="0" dirty="0" smtClean="0">
                <a:solidFill>
                  <a:srgbClr val="000000"/>
                </a:solidFill>
                <a:latin typeface="Arial" panose="020B0604020202020204" pitchFamily="34" charset="0"/>
                <a:cs typeface="Arial" panose="020B0604020202020204" pitchFamily="34" charset="0"/>
              </a:rPr>
              <a:t>g</a:t>
            </a:r>
            <a:r>
              <a:rPr kumimoji="0" lang="en-US" altLang="en-US" sz="20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lazed or bloodshot eyes</a:t>
            </a:r>
          </a:p>
          <a:p>
            <a:pPr marL="1141413" lvl="1" indent="-454025" eaLnBrk="1" fontAlgn="auto" hangingPunct="1">
              <a:lnSpc>
                <a:spcPct val="90000"/>
              </a:lnSpc>
              <a:spcBef>
                <a:spcPts val="1200"/>
              </a:spcBef>
              <a:spcAft>
                <a:spcPts val="0"/>
              </a:spcAft>
              <a:buClr>
                <a:srgbClr val="FFCC66"/>
              </a:buClr>
              <a:buFont typeface="+mj-lt"/>
              <a:buAutoNum type="alphaLcPeriod"/>
              <a:defRPr/>
            </a:pPr>
            <a:r>
              <a:rPr lang="en-US" altLang="en-US" sz="2000" b="1" kern="0" dirty="0">
                <a:solidFill>
                  <a:srgbClr val="000000"/>
                </a:solidFill>
                <a:latin typeface="Arial" panose="020B0604020202020204" pitchFamily="34" charset="0"/>
                <a:cs typeface="Arial" panose="020B0604020202020204" pitchFamily="34" charset="0"/>
              </a:rPr>
              <a:t>p</a:t>
            </a:r>
            <a:r>
              <a:rPr lang="en-US" altLang="en-US" sz="2000" b="1" kern="0" dirty="0" smtClean="0">
                <a:solidFill>
                  <a:srgbClr val="000000"/>
                </a:solidFill>
                <a:latin typeface="Arial" panose="020B0604020202020204" pitchFamily="34" charset="0"/>
                <a:cs typeface="Arial" panose="020B0604020202020204" pitchFamily="34" charset="0"/>
              </a:rPr>
              <a:t>upils smaller or larger than usual</a:t>
            </a:r>
            <a:endParaRPr kumimoji="0" lang="en-US" altLang="en-US" sz="20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a:p>
            <a:pPr marL="1141413" lvl="1" indent="-454025" eaLnBrk="1" fontAlgn="auto" hangingPunct="1">
              <a:lnSpc>
                <a:spcPct val="90000"/>
              </a:lnSpc>
              <a:spcBef>
                <a:spcPts val="1200"/>
              </a:spcBef>
              <a:spcAft>
                <a:spcPts val="0"/>
              </a:spcAft>
              <a:buClr>
                <a:srgbClr val="FFCC66"/>
              </a:buClr>
              <a:buFont typeface="+mj-lt"/>
              <a:buAutoNum type="alphaLcPeriod"/>
              <a:defRPr/>
            </a:pPr>
            <a:r>
              <a:rPr lang="en-US" altLang="en-US" sz="2000" b="1" kern="0" dirty="0">
                <a:solidFill>
                  <a:srgbClr val="000000"/>
                </a:solidFill>
                <a:latin typeface="Arial" panose="020B0604020202020204" pitchFamily="34" charset="0"/>
                <a:cs typeface="Arial" panose="020B0604020202020204" pitchFamily="34" charset="0"/>
              </a:rPr>
              <a:t>c</a:t>
            </a:r>
            <a:r>
              <a:rPr lang="en-US" altLang="en-US" sz="2000" b="1" kern="0" dirty="0" smtClean="0">
                <a:solidFill>
                  <a:srgbClr val="000000"/>
                </a:solidFill>
                <a:latin typeface="Arial" panose="020B0604020202020204" pitchFamily="34" charset="0"/>
                <a:cs typeface="Arial" panose="020B0604020202020204" pitchFamily="34" charset="0"/>
              </a:rPr>
              <a:t>hange in mood or attitude</a:t>
            </a:r>
          </a:p>
          <a:p>
            <a:pPr marL="1141413" lvl="1" indent="-454025" eaLnBrk="1" fontAlgn="auto" hangingPunct="1">
              <a:lnSpc>
                <a:spcPct val="90000"/>
              </a:lnSpc>
              <a:spcBef>
                <a:spcPts val="1200"/>
              </a:spcBef>
              <a:spcAft>
                <a:spcPts val="0"/>
              </a:spcAft>
              <a:buClr>
                <a:srgbClr val="FFCC66"/>
              </a:buClr>
              <a:buFont typeface="+mj-lt"/>
              <a:buAutoNum type="alphaLcPeriod"/>
              <a:defRPr/>
            </a:pPr>
            <a:endParaRPr kumimoji="0" lang="en-US" altLang="en-US" sz="2000" b="1"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476500" y="88106"/>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kern="0" dirty="0" smtClean="0">
                <a:solidFill>
                  <a:srgbClr val="000000"/>
                </a:solidFill>
                <a:latin typeface="Arial Black" panose="020B0A04020102020204" pitchFamily="34" charset="0"/>
              </a:rPr>
              <a:t>Signs of a</a:t>
            </a:r>
            <a:r>
              <a:rPr kumimoji="1" lang="en-US" altLang="en-US" sz="2800" b="0" i="0" u="none" strike="noStrike" kern="0" cap="none" spc="0" normalizeH="0" noProof="0" dirty="0" smtClean="0">
                <a:ln>
                  <a:noFill/>
                </a:ln>
                <a:solidFill>
                  <a:srgbClr val="000000"/>
                </a:solidFill>
                <a:effectLst/>
                <a:uLnTx/>
                <a:uFillTx/>
                <a:latin typeface="Arial Black" panose="020B0A04020102020204" pitchFamily="34" charset="0"/>
                <a:ea typeface="+mj-ea"/>
                <a:cs typeface="+mj-cs"/>
              </a:rPr>
              <a:t> Teen Drug Problem</a:t>
            </a:r>
            <a:endParaRPr kumimoji="1" lang="en-US" altLang="en-US" sz="2800" b="0" i="0" u="none" strike="noStrike" kern="0" cap="none" spc="0" normalizeH="0" baseline="0" noProof="0" dirty="0">
              <a:ln>
                <a:noFill/>
              </a:ln>
              <a:solidFill>
                <a:srgbClr val="000000"/>
              </a:solidFill>
              <a:effectLst/>
              <a:uLnTx/>
              <a:uFillTx/>
              <a:latin typeface="Arial Black" panose="020B0A04020102020204" pitchFamily="34" charset="0"/>
              <a:ea typeface="+mj-ea"/>
              <a:cs typeface="+mj-cs"/>
            </a:endParaRPr>
          </a:p>
        </p:txBody>
      </p:sp>
      <p:sp>
        <p:nvSpPr>
          <p:cNvPr id="4" name="TextBox 3"/>
          <p:cNvSpPr txBox="1"/>
          <p:nvPr/>
        </p:nvSpPr>
        <p:spPr>
          <a:xfrm>
            <a:off x="362626" y="6380982"/>
            <a:ext cx="5642322" cy="307603"/>
          </a:xfrm>
          <a:prstGeom prst="rect">
            <a:avLst/>
          </a:prstGeom>
          <a:noFill/>
        </p:spPr>
        <p:txBody>
          <a:bodyPr wrap="none" lIns="91285" tIns="45634" rIns="91285" bIns="4563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ources</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400" b="1" dirty="0" smtClean="0">
                <a:solidFill>
                  <a:srgbClr val="000000"/>
                </a:solidFill>
                <a:latin typeface="Arial" panose="020B0604020202020204" pitchFamily="34" charset="0"/>
                <a:cs typeface="Arial" panose="020B0604020202020204" pitchFamily="34" charset="0"/>
              </a:rPr>
              <a:t>National Institute on Drug Abuse; </a:t>
            </a:r>
            <a:r>
              <a:rPr lang="en-US" sz="1400" b="1" dirty="0" err="1" smtClean="0">
                <a:solidFill>
                  <a:srgbClr val="000000"/>
                </a:solidFill>
                <a:latin typeface="Arial" panose="020B0604020202020204" pitchFamily="34" charset="0"/>
                <a:cs typeface="Arial" panose="020B0604020202020204" pitchFamily="34" charset="0"/>
              </a:rPr>
              <a:t>Hazelden</a:t>
            </a:r>
            <a:r>
              <a:rPr lang="en-US" sz="1400" b="1" dirty="0" smtClean="0">
                <a:solidFill>
                  <a:srgbClr val="000000"/>
                </a:solidFill>
                <a:latin typeface="Arial" panose="020B0604020202020204" pitchFamily="34" charset="0"/>
                <a:cs typeface="Arial" panose="020B0604020202020204" pitchFamily="34" charset="0"/>
              </a:rPr>
              <a:t> Betty Ford</a:t>
            </a: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61091619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ED4234A-C244-4C7E-BF2E-969A56095D99}"/>
              </a:ext>
            </a:extLst>
          </p:cNvPr>
          <p:cNvSpPr txBox="1">
            <a:spLocks noChangeArrowheads="1"/>
          </p:cNvSpPr>
          <p:nvPr/>
        </p:nvSpPr>
        <p:spPr bwMode="auto">
          <a:xfrm>
            <a:off x="595312" y="1447800"/>
            <a:ext cx="9348788" cy="4936736"/>
          </a:xfrm>
          <a:prstGeom prst="rect">
            <a:avLst/>
          </a:prstGeom>
          <a:noFill/>
          <a:ln>
            <a:noFill/>
          </a:ln>
          <a:effectLst/>
          <a:extLst/>
        </p:spPr>
        <p:txBody>
          <a:bodyPr wrap="square">
            <a:spAutoFit/>
          </a:bodyPr>
          <a:lstStyle>
            <a:lvl1pPr>
              <a:defRPr>
                <a:solidFill>
                  <a:schemeClr val="tx1"/>
                </a:solidFill>
                <a:latin typeface="Arial Rounded MT Bold" panose="020F0704030504030204" pitchFamily="34" charset="0"/>
              </a:defRPr>
            </a:lvl1pPr>
            <a:lvl2pPr marL="742950" indent="-285750">
              <a:defRPr>
                <a:solidFill>
                  <a:schemeClr val="tx1"/>
                </a:solidFill>
                <a:latin typeface="Arial Rounded MT Bold" panose="020F0704030504030204" pitchFamily="34" charset="0"/>
              </a:defRPr>
            </a:lvl2pPr>
            <a:lvl3pPr marL="1143000" indent="-228600">
              <a:defRPr>
                <a:solidFill>
                  <a:schemeClr val="tx1"/>
                </a:solidFill>
                <a:latin typeface="Arial Rounded MT Bold" panose="020F0704030504030204" pitchFamily="34" charset="0"/>
              </a:defRPr>
            </a:lvl3pPr>
            <a:lvl4pPr marL="1600200" indent="-228600">
              <a:defRPr>
                <a:solidFill>
                  <a:schemeClr val="tx1"/>
                </a:solidFill>
                <a:latin typeface="Arial Rounded MT Bold" panose="020F0704030504030204" pitchFamily="34" charset="0"/>
              </a:defRPr>
            </a:lvl4pPr>
            <a:lvl5pPr marL="2057400" indent="-228600">
              <a:defRPr>
                <a:solidFill>
                  <a:schemeClr val="tx1"/>
                </a:solidFill>
                <a:latin typeface="Arial Rounded MT Bold" panose="020F0704030504030204" pitchFamily="34" charset="0"/>
              </a:defRPr>
            </a:lvl5pPr>
            <a:lvl6pPr marL="2514600" indent="-228600" eaLnBrk="0" fontAlgn="base" hangingPunct="0">
              <a:spcBef>
                <a:spcPct val="0"/>
              </a:spcBef>
              <a:spcAft>
                <a:spcPct val="0"/>
              </a:spcAft>
              <a:defRPr>
                <a:solidFill>
                  <a:schemeClr val="tx1"/>
                </a:solidFill>
                <a:latin typeface="Arial Rounded MT Bold" panose="020F0704030504030204" pitchFamily="34" charset="0"/>
              </a:defRPr>
            </a:lvl6pPr>
            <a:lvl7pPr marL="2971800" indent="-228600" eaLnBrk="0" fontAlgn="base" hangingPunct="0">
              <a:spcBef>
                <a:spcPct val="0"/>
              </a:spcBef>
              <a:spcAft>
                <a:spcPct val="0"/>
              </a:spcAft>
              <a:defRPr>
                <a:solidFill>
                  <a:schemeClr val="tx1"/>
                </a:solidFill>
                <a:latin typeface="Arial Rounded MT Bold" panose="020F0704030504030204" pitchFamily="34" charset="0"/>
              </a:defRPr>
            </a:lvl7pPr>
            <a:lvl8pPr marL="3429000" indent="-228600" eaLnBrk="0" fontAlgn="base" hangingPunct="0">
              <a:spcBef>
                <a:spcPct val="0"/>
              </a:spcBef>
              <a:spcAft>
                <a:spcPct val="0"/>
              </a:spcAft>
              <a:defRPr>
                <a:solidFill>
                  <a:schemeClr val="tx1"/>
                </a:solidFill>
                <a:latin typeface="Arial Rounded MT Bold" panose="020F0704030504030204" pitchFamily="34" charset="0"/>
              </a:defRPr>
            </a:lvl8pPr>
            <a:lvl9pPr marL="3886200" indent="-228600" eaLnBrk="0" fontAlgn="base" hangingPunct="0">
              <a:spcBef>
                <a:spcPct val="0"/>
              </a:spcBef>
              <a:spcAft>
                <a:spcPct val="0"/>
              </a:spcAft>
              <a:defRPr>
                <a:solidFill>
                  <a:schemeClr val="tx1"/>
                </a:solidFill>
                <a:latin typeface="Arial Rounded MT Bold" panose="020F0704030504030204" pitchFamily="34" charset="0"/>
              </a:defRPr>
            </a:lvl9pPr>
          </a:lstStyle>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lang="en-US" altLang="en-US" sz="3200" b="1" kern="0" dirty="0" smtClean="0">
                <a:solidFill>
                  <a:srgbClr val="000000"/>
                </a:solidFill>
                <a:latin typeface="Arial" panose="020B0604020202020204" pitchFamily="34" charset="0"/>
                <a:cs typeface="Arial" panose="020B0604020202020204" pitchFamily="34" charset="0"/>
              </a:rPr>
              <a:t>Have the mind set that help is out there.</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kumimoji="0" lang="en-US" altLang="en-US" sz="3200" b="1"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Start with </a:t>
            </a:r>
            <a:r>
              <a:rPr lang="en-US" altLang="en-US" sz="3200" b="1" kern="0" dirty="0" smtClean="0">
                <a:solidFill>
                  <a:srgbClr val="000000"/>
                </a:solidFill>
                <a:latin typeface="Arial" panose="020B0604020202020204" pitchFamily="34" charset="0"/>
                <a:cs typeface="Arial" panose="020B0604020202020204" pitchFamily="34" charset="0"/>
              </a:rPr>
              <a:t>seeking a p</a:t>
            </a:r>
            <a:r>
              <a:rPr kumimoji="0" lang="en-US" altLang="en-US" sz="3200" b="1"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rofessional</a:t>
            </a:r>
            <a:r>
              <a:rPr kumimoji="0" lang="en-US" altLang="en-US" sz="3200" b="1"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assessment.</a:t>
            </a:r>
          </a:p>
          <a:p>
            <a:pPr marL="1257300" lvl="1" indent="-514350" eaLnBrk="1" fontAlgn="auto" hangingPunct="1">
              <a:lnSpc>
                <a:spcPct val="90000"/>
              </a:lnSpc>
              <a:spcBef>
                <a:spcPts val="1200"/>
              </a:spcBef>
              <a:spcAft>
                <a:spcPts val="0"/>
              </a:spcAft>
              <a:buClr>
                <a:srgbClr val="FFCC66"/>
              </a:buClr>
              <a:buFont typeface="Wingdings" panose="05000000000000000000" pitchFamily="2" charset="2"/>
              <a:buChar char="§"/>
              <a:defRPr/>
            </a:pPr>
            <a:r>
              <a:rPr lang="en-US" altLang="en-US" sz="2800" b="1" kern="0" dirty="0">
                <a:solidFill>
                  <a:srgbClr val="000000"/>
                </a:solidFill>
                <a:latin typeface="Arial" panose="020B0604020202020204" pitchFamily="34" charset="0"/>
                <a:cs typeface="Arial" panose="020B0604020202020204" pitchFamily="34" charset="0"/>
              </a:rPr>
              <a:t>s</a:t>
            </a:r>
            <a:r>
              <a:rPr lang="en-US" altLang="en-US" sz="2800" b="1" kern="0" noProof="0" dirty="0" err="1" smtClean="0">
                <a:solidFill>
                  <a:srgbClr val="000000"/>
                </a:solidFill>
                <a:latin typeface="Arial" panose="020B0604020202020204" pitchFamily="34" charset="0"/>
                <a:cs typeface="Arial" panose="020B0604020202020204" pitchFamily="34" charset="0"/>
              </a:rPr>
              <a:t>chools</a:t>
            </a:r>
            <a:r>
              <a:rPr lang="en-US" altLang="en-US" sz="2800" b="1" kern="0" noProof="0" dirty="0" smtClean="0">
                <a:solidFill>
                  <a:srgbClr val="000000"/>
                </a:solidFill>
                <a:latin typeface="Arial" panose="020B0604020202020204" pitchFamily="34" charset="0"/>
                <a:cs typeface="Arial" panose="020B0604020202020204" pitchFamily="34" charset="0"/>
              </a:rPr>
              <a:t> </a:t>
            </a:r>
          </a:p>
          <a:p>
            <a:pPr marL="1257300" lvl="1" indent="-514350" eaLnBrk="1" fontAlgn="auto" hangingPunct="1">
              <a:lnSpc>
                <a:spcPct val="90000"/>
              </a:lnSpc>
              <a:spcBef>
                <a:spcPts val="1200"/>
              </a:spcBef>
              <a:spcAft>
                <a:spcPts val="0"/>
              </a:spcAft>
              <a:buClr>
                <a:srgbClr val="FFCC66"/>
              </a:buClr>
              <a:buFont typeface="Wingdings" panose="05000000000000000000" pitchFamily="2" charset="2"/>
              <a:buChar char="§"/>
              <a:defRPr/>
            </a:pPr>
            <a:r>
              <a:rPr lang="en-US" altLang="en-US" sz="2800" b="1" kern="0" dirty="0" smtClean="0">
                <a:solidFill>
                  <a:srgbClr val="000000"/>
                </a:solidFill>
                <a:latin typeface="Arial" panose="020B0604020202020204" pitchFamily="34" charset="0"/>
                <a:cs typeface="Arial" panose="020B0604020202020204" pitchFamily="34" charset="0"/>
              </a:rPr>
              <a:t>community mental health center</a:t>
            </a:r>
          </a:p>
          <a:p>
            <a:pPr marL="1257300" lvl="1" indent="-514350" eaLnBrk="1" fontAlgn="auto" hangingPunct="1">
              <a:lnSpc>
                <a:spcPct val="90000"/>
              </a:lnSpc>
              <a:spcBef>
                <a:spcPts val="1200"/>
              </a:spcBef>
              <a:spcAft>
                <a:spcPts val="0"/>
              </a:spcAft>
              <a:buClr>
                <a:srgbClr val="FFCC66"/>
              </a:buClr>
              <a:buFont typeface="Wingdings" panose="05000000000000000000" pitchFamily="2" charset="2"/>
              <a:buChar char="§"/>
              <a:defRPr/>
            </a:pPr>
            <a:r>
              <a:rPr lang="en-US" altLang="en-US" sz="2800" b="1" kern="0" dirty="0">
                <a:solidFill>
                  <a:srgbClr val="000000"/>
                </a:solidFill>
                <a:latin typeface="Arial" panose="020B0604020202020204" pitchFamily="34" charset="0"/>
                <a:cs typeface="Arial" panose="020B0604020202020204" pitchFamily="34" charset="0"/>
              </a:rPr>
              <a:t>f</a:t>
            </a:r>
            <a:r>
              <a:rPr kumimoji="0" lang="en-US" altLang="en-US" sz="2800" b="1" i="0" u="none" strike="noStrike" kern="0" cap="none" spc="0" normalizeH="0" noProof="0" dirty="0" err="1" smtClean="0">
                <a:ln>
                  <a:noFill/>
                </a:ln>
                <a:solidFill>
                  <a:srgbClr val="000000"/>
                </a:solidFill>
                <a:effectLst/>
                <a:uLnTx/>
                <a:uFillTx/>
                <a:latin typeface="Arial" panose="020B0604020202020204" pitchFamily="34" charset="0"/>
                <a:cs typeface="Arial" panose="020B0604020202020204" pitchFamily="34" charset="0"/>
              </a:rPr>
              <a:t>amily</a:t>
            </a:r>
            <a:r>
              <a:rPr kumimoji="0" lang="en-US" altLang="en-US" sz="2800" b="1"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health plan</a:t>
            </a:r>
          </a:p>
          <a:p>
            <a:pPr marL="1257300" lvl="1" indent="-514350" eaLnBrk="1" fontAlgn="auto" hangingPunct="1">
              <a:lnSpc>
                <a:spcPct val="90000"/>
              </a:lnSpc>
              <a:spcBef>
                <a:spcPts val="1200"/>
              </a:spcBef>
              <a:spcAft>
                <a:spcPts val="0"/>
              </a:spcAft>
              <a:buClr>
                <a:srgbClr val="FFCC66"/>
              </a:buClr>
              <a:buFont typeface="Wingdings" panose="05000000000000000000" pitchFamily="2" charset="2"/>
              <a:buChar char="§"/>
              <a:defRPr/>
            </a:pPr>
            <a:r>
              <a:rPr lang="en-US" altLang="en-US" sz="2800" b="1" kern="0" dirty="0">
                <a:solidFill>
                  <a:srgbClr val="000000"/>
                </a:solidFill>
                <a:latin typeface="Arial" panose="020B0604020202020204" pitchFamily="34" charset="0"/>
                <a:cs typeface="Arial" panose="020B0604020202020204" pitchFamily="34" charset="0"/>
              </a:rPr>
              <a:t>c</a:t>
            </a:r>
            <a:r>
              <a:rPr lang="en-US" altLang="en-US" sz="2800" b="1" kern="0" dirty="0" smtClean="0">
                <a:solidFill>
                  <a:srgbClr val="000000"/>
                </a:solidFill>
                <a:latin typeface="Arial" panose="020B0604020202020204" pitchFamily="34" charset="0"/>
                <a:cs typeface="Arial" panose="020B0604020202020204" pitchFamily="34" charset="0"/>
              </a:rPr>
              <a:t>all 211, </a:t>
            </a:r>
            <a:r>
              <a:rPr lang="en-US" altLang="en-US" sz="2800" b="1" i="1" kern="0" dirty="0" smtClean="0">
                <a:solidFill>
                  <a:srgbClr val="000000"/>
                </a:solidFill>
                <a:latin typeface="Arial" panose="020B0604020202020204" pitchFamily="34" charset="0"/>
                <a:cs typeface="Arial" panose="020B0604020202020204" pitchFamily="34" charset="0"/>
              </a:rPr>
              <a:t>Your First Call for Help</a:t>
            </a:r>
          </a:p>
          <a:p>
            <a:pPr marL="1257300" lvl="1" indent="-514350" eaLnBrk="1" fontAlgn="auto" hangingPunct="1">
              <a:lnSpc>
                <a:spcPct val="90000"/>
              </a:lnSpc>
              <a:spcBef>
                <a:spcPts val="1200"/>
              </a:spcBef>
              <a:spcAft>
                <a:spcPts val="0"/>
              </a:spcAft>
              <a:buClr>
                <a:srgbClr val="FFCC66"/>
              </a:buClr>
              <a:buFont typeface="Wingdings" panose="05000000000000000000" pitchFamily="2" charset="2"/>
              <a:buChar char="§"/>
              <a:defRPr/>
            </a:pPr>
            <a:r>
              <a:rPr lang="en-US" altLang="en-US" sz="2800" b="1" kern="0" dirty="0">
                <a:solidFill>
                  <a:srgbClr val="000000"/>
                </a:solidFill>
                <a:latin typeface="Arial" panose="020B0604020202020204" pitchFamily="34" charset="0"/>
                <a:cs typeface="Arial" panose="020B0604020202020204" pitchFamily="34" charset="0"/>
              </a:rPr>
              <a:t>c</a:t>
            </a:r>
            <a:r>
              <a:rPr kumimoji="0" lang="en-US" altLang="en-US" sz="2800" b="1"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all 988 for crisis</a:t>
            </a:r>
          </a:p>
          <a:p>
            <a:pPr marL="514350" marR="0" lvl="0" indent="-514350" algn="l" defTabSz="914400" rtl="0" eaLnBrk="1" fontAlgn="auto" latinLnBrk="0" hangingPunct="1">
              <a:lnSpc>
                <a:spcPct val="90000"/>
              </a:lnSpc>
              <a:spcBef>
                <a:spcPts val="1200"/>
              </a:spcBef>
              <a:spcAft>
                <a:spcPts val="0"/>
              </a:spcAft>
              <a:buClr>
                <a:srgbClr val="FFCC66"/>
              </a:buClr>
              <a:buSzTx/>
              <a:buFontTx/>
              <a:buAutoNum type="arabicPeriod"/>
              <a:tabLst/>
              <a:defRPr/>
            </a:pPr>
            <a:r>
              <a:rPr lang="en-US" altLang="en-US" sz="3200" b="1" kern="0" dirty="0" smtClean="0">
                <a:solidFill>
                  <a:srgbClr val="000000"/>
                </a:solidFill>
                <a:latin typeface="Arial" panose="020B0604020202020204" pitchFamily="34" charset="0"/>
                <a:cs typeface="Arial" panose="020B0604020202020204" pitchFamily="34" charset="0"/>
              </a:rPr>
              <a:t>Take advantage of the </a:t>
            </a:r>
            <a:r>
              <a:rPr kumimoji="0" lang="en-US" altLang="en-US" sz="3200" b="1"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provided resources</a:t>
            </a:r>
          </a:p>
        </p:txBody>
      </p:sp>
      <p:sp>
        <p:nvSpPr>
          <p:cNvPr id="6" name="Rectangle 2"/>
          <p:cNvSpPr txBox="1">
            <a:spLocks noChangeArrowheads="1"/>
          </p:cNvSpPr>
          <p:nvPr/>
        </p:nvSpPr>
        <p:spPr bwMode="auto">
          <a:xfrm>
            <a:off x="2476500" y="88106"/>
            <a:ext cx="5314950" cy="838200"/>
          </a:xfrm>
          <a:prstGeom prst="rect">
            <a:avLst/>
          </a:prstGeom>
          <a:solidFill>
            <a:srgbClr val="FFCC66"/>
          </a:solidFill>
          <a:ln>
            <a:noFill/>
          </a:ln>
          <a:extLst>
            <a:ext uri="{91240B29-F687-4F45-9708-019B960494DF}">
              <a14:hiddenLine xmlns:a14="http://schemas.microsoft.com/office/drawing/2010/main" w="9525">
                <a:solidFill>
                  <a:schemeClr val="tx1"/>
                </a:solidFill>
                <a:miter lim="800000"/>
                <a:headEnd/>
                <a:tailEnd/>
              </a14:hiddenLine>
            </a:ext>
          </a:extLst>
        </p:spPr>
        <p:txBody>
          <a:bodyPr vert="horz" wrap="square" lIns="73197" tIns="36699" rIns="73197" bIns="36699" numCol="1" anchor="b" anchorCtr="0" compatLnSpc="1">
            <a:prstTxWarp prst="textNoShape">
              <a:avLst/>
            </a:prstTxWarp>
          </a:bodyPr>
          <a:lstStyle>
            <a:lvl1pPr algn="l" rtl="0" eaLnBrk="0" fontAlgn="base" hangingPunct="0">
              <a:spcBef>
                <a:spcPct val="0"/>
              </a:spcBef>
              <a:spcAft>
                <a:spcPct val="0"/>
              </a:spcAft>
              <a:defRPr kumimoji="1" sz="3700">
                <a:solidFill>
                  <a:schemeClr val="tx2"/>
                </a:solidFill>
                <a:latin typeface="+mj-lt"/>
                <a:ea typeface="+mj-ea"/>
                <a:cs typeface="+mj-cs"/>
              </a:defRPr>
            </a:lvl1pPr>
            <a:lvl2pPr algn="l" rtl="0" eaLnBrk="0" fontAlgn="base" hangingPunct="0">
              <a:spcBef>
                <a:spcPct val="0"/>
              </a:spcBef>
              <a:spcAft>
                <a:spcPct val="0"/>
              </a:spcAft>
              <a:defRPr kumimoji="1" sz="3700">
                <a:solidFill>
                  <a:schemeClr val="tx2"/>
                </a:solidFill>
                <a:latin typeface="Arial Black" pitchFamily="34" charset="0"/>
              </a:defRPr>
            </a:lvl2pPr>
            <a:lvl3pPr algn="l" rtl="0" eaLnBrk="0" fontAlgn="base" hangingPunct="0">
              <a:spcBef>
                <a:spcPct val="0"/>
              </a:spcBef>
              <a:spcAft>
                <a:spcPct val="0"/>
              </a:spcAft>
              <a:defRPr kumimoji="1" sz="3700">
                <a:solidFill>
                  <a:schemeClr val="tx2"/>
                </a:solidFill>
                <a:latin typeface="Arial Black" pitchFamily="34" charset="0"/>
              </a:defRPr>
            </a:lvl3pPr>
            <a:lvl4pPr algn="l" rtl="0" eaLnBrk="0" fontAlgn="base" hangingPunct="0">
              <a:spcBef>
                <a:spcPct val="0"/>
              </a:spcBef>
              <a:spcAft>
                <a:spcPct val="0"/>
              </a:spcAft>
              <a:defRPr kumimoji="1" sz="3700">
                <a:solidFill>
                  <a:schemeClr val="tx2"/>
                </a:solidFill>
                <a:latin typeface="Arial Black" pitchFamily="34" charset="0"/>
              </a:defRPr>
            </a:lvl4pPr>
            <a:lvl5pPr algn="l" rtl="0" eaLnBrk="0" fontAlgn="base" hangingPunct="0">
              <a:spcBef>
                <a:spcPct val="0"/>
              </a:spcBef>
              <a:spcAft>
                <a:spcPct val="0"/>
              </a:spcAft>
              <a:defRPr kumimoji="1" sz="3700">
                <a:solidFill>
                  <a:schemeClr val="tx2"/>
                </a:solidFill>
                <a:latin typeface="Arial Black" pitchFamily="34" charset="0"/>
              </a:defRPr>
            </a:lvl5pPr>
            <a:lvl6pPr marL="411733" algn="l" rtl="0" eaLnBrk="0" fontAlgn="base" hangingPunct="0">
              <a:spcBef>
                <a:spcPct val="0"/>
              </a:spcBef>
              <a:spcAft>
                <a:spcPct val="0"/>
              </a:spcAft>
              <a:defRPr kumimoji="1" sz="3713">
                <a:solidFill>
                  <a:schemeClr val="tx2"/>
                </a:solidFill>
                <a:latin typeface="Arial Black" pitchFamily="34" charset="0"/>
              </a:defRPr>
            </a:lvl6pPr>
            <a:lvl7pPr marL="823469" algn="l" rtl="0" eaLnBrk="0" fontAlgn="base" hangingPunct="0">
              <a:spcBef>
                <a:spcPct val="0"/>
              </a:spcBef>
              <a:spcAft>
                <a:spcPct val="0"/>
              </a:spcAft>
              <a:defRPr kumimoji="1" sz="3713">
                <a:solidFill>
                  <a:schemeClr val="tx2"/>
                </a:solidFill>
                <a:latin typeface="Arial Black" pitchFamily="34" charset="0"/>
              </a:defRPr>
            </a:lvl7pPr>
            <a:lvl8pPr marL="1235357" algn="l" rtl="0" eaLnBrk="0" fontAlgn="base" hangingPunct="0">
              <a:spcBef>
                <a:spcPct val="0"/>
              </a:spcBef>
              <a:spcAft>
                <a:spcPct val="0"/>
              </a:spcAft>
              <a:defRPr kumimoji="1" sz="3713">
                <a:solidFill>
                  <a:schemeClr val="tx2"/>
                </a:solidFill>
                <a:latin typeface="Arial Black" pitchFamily="34" charset="0"/>
              </a:defRPr>
            </a:lvl8pPr>
            <a:lvl9pPr marL="1647197" algn="l" rtl="0" eaLnBrk="0" fontAlgn="base" hangingPunct="0">
              <a:spcBef>
                <a:spcPct val="0"/>
              </a:spcBef>
              <a:spcAft>
                <a:spcPct val="0"/>
              </a:spcAft>
              <a:defRPr kumimoji="1" sz="3713">
                <a:solidFill>
                  <a:schemeClr val="tx2"/>
                </a:solidFill>
                <a:latin typeface="Arial Black"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kern="0" dirty="0" smtClean="0">
                <a:solidFill>
                  <a:srgbClr val="000000"/>
                </a:solidFill>
                <a:latin typeface="Arial Black" panose="020B0A04020102020204" pitchFamily="34" charset="0"/>
              </a:rPr>
              <a:t>Seeking Help</a:t>
            </a:r>
            <a:endParaRPr kumimoji="1" lang="en-US" altLang="en-US" sz="4000" b="0" i="0" u="none" strike="noStrike" kern="0" cap="none" spc="0" normalizeH="0" baseline="0" noProof="0" dirty="0">
              <a:ln>
                <a:noFill/>
              </a:ln>
              <a:solidFill>
                <a:srgbClr val="000000"/>
              </a:solidFill>
              <a:effectLst/>
              <a:uLnTx/>
              <a:uFillTx/>
              <a:latin typeface="Arial Black" panose="020B0A040201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86045533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40A6D1-6CBC-4AC9-A369-614CAF6D4947}"/>
              </a:ext>
            </a:extLst>
          </p:cNvPr>
          <p:cNvSpPr>
            <a:spLocks noGrp="1"/>
          </p:cNvSpPr>
          <p:nvPr>
            <p:ph idx="1"/>
          </p:nvPr>
        </p:nvSpPr>
        <p:spPr>
          <a:xfrm>
            <a:off x="495300" y="1265873"/>
            <a:ext cx="8559800" cy="4891348"/>
          </a:xfrm>
        </p:spPr>
        <p:txBody>
          <a:bodyPr>
            <a:noAutofit/>
          </a:bodyPr>
          <a:lstStyle/>
          <a:p>
            <a:pPr>
              <a:lnSpc>
                <a:spcPct val="110000"/>
              </a:lnSpc>
              <a:spcBef>
                <a:spcPts val="0"/>
              </a:spcBef>
              <a:spcAft>
                <a:spcPts val="1200"/>
              </a:spcAft>
              <a:buFont typeface="Wingdings" panose="05000000000000000000" pitchFamily="2" charset="2"/>
              <a:buChar char="§"/>
              <a:defRPr/>
            </a:pPr>
            <a:r>
              <a:rPr lang="en-US" sz="2800" b="1" dirty="0">
                <a:latin typeface="Arial" panose="020B0604020202020204" pitchFamily="34" charset="0"/>
                <a:cs typeface="Arial" panose="020B0604020202020204" pitchFamily="34" charset="0"/>
              </a:rPr>
              <a:t>Here are the main themes and issues we have discussed. </a:t>
            </a:r>
          </a:p>
          <a:p>
            <a:pPr lvl="1">
              <a:lnSpc>
                <a:spcPct val="110000"/>
              </a:lnSpc>
              <a:spcBef>
                <a:spcPts val="0"/>
              </a:spcBef>
              <a:spcAft>
                <a:spcPts val="1200"/>
              </a:spcAft>
              <a:buFont typeface="Wingdings" panose="05000000000000000000" pitchFamily="2" charset="2"/>
              <a:buChar char="§"/>
              <a:defRPr/>
            </a:pPr>
            <a:r>
              <a:rPr lang="en-US" sz="2200" b="1" dirty="0" smtClean="0">
                <a:latin typeface="Arial" panose="020B0604020202020204" pitchFamily="34" charset="0"/>
                <a:cs typeface="Arial" panose="020B0604020202020204" pitchFamily="34" charset="0"/>
              </a:rPr>
              <a:t>Cannabis products can have very potent levels of THC.</a:t>
            </a:r>
            <a:endParaRPr lang="en-US" sz="2200" b="1" dirty="0">
              <a:latin typeface="Arial" panose="020B0604020202020204" pitchFamily="34" charset="0"/>
              <a:cs typeface="Arial" panose="020B0604020202020204" pitchFamily="34" charset="0"/>
            </a:endParaRPr>
          </a:p>
          <a:p>
            <a:pPr lvl="1">
              <a:lnSpc>
                <a:spcPct val="110000"/>
              </a:lnSpc>
              <a:spcBef>
                <a:spcPts val="0"/>
              </a:spcBef>
              <a:spcAft>
                <a:spcPts val="1200"/>
              </a:spcAft>
              <a:buFont typeface="Wingdings" panose="05000000000000000000" pitchFamily="2" charset="2"/>
              <a:buChar char="§"/>
              <a:defRPr/>
            </a:pPr>
            <a:r>
              <a:rPr lang="en-US" sz="2200" b="1" dirty="0">
                <a:latin typeface="Arial" panose="020B0604020202020204" pitchFamily="34" charset="0"/>
                <a:cs typeface="Arial" panose="020B0604020202020204" pitchFamily="34" charset="0"/>
              </a:rPr>
              <a:t>Use of THC </a:t>
            </a:r>
            <a:r>
              <a:rPr lang="en-US" sz="2200" b="1" dirty="0" smtClean="0">
                <a:latin typeface="Arial" panose="020B0604020202020204" pitchFamily="34" charset="0"/>
                <a:cs typeface="Arial" panose="020B0604020202020204" pitchFamily="34" charset="0"/>
              </a:rPr>
              <a:t>can disrupt brain development and increase likelihood of health and safety problems.</a:t>
            </a:r>
          </a:p>
          <a:p>
            <a:pPr lvl="1">
              <a:lnSpc>
                <a:spcPct val="110000"/>
              </a:lnSpc>
              <a:spcBef>
                <a:spcPts val="0"/>
              </a:spcBef>
              <a:spcAft>
                <a:spcPts val="1200"/>
              </a:spcAft>
              <a:buFont typeface="Wingdings" panose="05000000000000000000" pitchFamily="2" charset="2"/>
              <a:buChar char="§"/>
              <a:defRPr/>
            </a:pPr>
            <a:r>
              <a:rPr lang="en-US" sz="2200" b="1" dirty="0" smtClean="0">
                <a:latin typeface="Arial" panose="020B0604020202020204" pitchFamily="34" charset="0"/>
                <a:cs typeface="Arial" panose="020B0604020202020204" pitchFamily="34" charset="0"/>
              </a:rPr>
              <a:t>Parents </a:t>
            </a:r>
            <a:r>
              <a:rPr lang="en-US" sz="2200" b="1" dirty="0">
                <a:latin typeface="Arial" panose="020B0604020202020204" pitchFamily="34" charset="0"/>
                <a:cs typeface="Arial" panose="020B0604020202020204" pitchFamily="34" charset="0"/>
              </a:rPr>
              <a:t>can be an important prevention </a:t>
            </a:r>
            <a:r>
              <a:rPr lang="en-US" sz="2200" b="1" dirty="0" smtClean="0">
                <a:latin typeface="Arial" panose="020B0604020202020204" pitchFamily="34" charset="0"/>
                <a:cs typeface="Arial" panose="020B0604020202020204" pitchFamily="34" charset="0"/>
              </a:rPr>
              <a:t>force </a:t>
            </a:r>
            <a:r>
              <a:rPr lang="en-US" sz="2200" b="1" dirty="0">
                <a:latin typeface="Arial" panose="020B0604020202020204" pitchFamily="34" charset="0"/>
                <a:cs typeface="Arial" panose="020B0604020202020204" pitchFamily="34" charset="0"/>
              </a:rPr>
              <a:t>in the home. </a:t>
            </a:r>
          </a:p>
          <a:p>
            <a:pPr>
              <a:lnSpc>
                <a:spcPct val="110000"/>
              </a:lnSpc>
              <a:spcBef>
                <a:spcPts val="0"/>
              </a:spcBef>
              <a:spcAft>
                <a:spcPts val="1200"/>
              </a:spcAft>
              <a:buFont typeface="Wingdings" panose="05000000000000000000" pitchFamily="2" charset="2"/>
              <a:buChar char="§"/>
              <a:defRPr/>
            </a:pPr>
            <a:endParaRPr lang="en-US" sz="100" b="1" dirty="0" smtClean="0">
              <a:latin typeface="Arial" panose="020B0604020202020204" pitchFamily="34" charset="0"/>
              <a:cs typeface="Arial" panose="020B0604020202020204" pitchFamily="34" charset="0"/>
            </a:endParaRPr>
          </a:p>
          <a:p>
            <a:pPr>
              <a:lnSpc>
                <a:spcPct val="110000"/>
              </a:lnSpc>
              <a:spcBef>
                <a:spcPts val="0"/>
              </a:spcBef>
              <a:spcAft>
                <a:spcPts val="120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What </a:t>
            </a:r>
            <a:r>
              <a:rPr lang="en-US" sz="2800" b="1" dirty="0">
                <a:latin typeface="Arial" panose="020B0604020202020204" pitchFamily="34" charset="0"/>
                <a:cs typeface="Arial" panose="020B0604020202020204" pitchFamily="34" charset="0"/>
              </a:rPr>
              <a:t>surprised you the most in what you learned</a:t>
            </a:r>
            <a:r>
              <a:rPr lang="en-US" sz="2800" b="1" dirty="0" smtClean="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  </a:t>
            </a:r>
          </a:p>
          <a:p>
            <a:pPr>
              <a:lnSpc>
                <a:spcPct val="110000"/>
              </a:lnSpc>
              <a:spcBef>
                <a:spcPts val="0"/>
              </a:spcBef>
              <a:spcAft>
                <a:spcPts val="120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What challenged your prior viewpoints?</a:t>
            </a:r>
          </a:p>
          <a:p>
            <a:pPr>
              <a:lnSpc>
                <a:spcPct val="110000"/>
              </a:lnSpc>
              <a:spcBef>
                <a:spcPts val="0"/>
              </a:spcBef>
              <a:spcAft>
                <a:spcPts val="1200"/>
              </a:spcAft>
              <a:buFont typeface="Wingdings" panose="05000000000000000000" pitchFamily="2" charset="2"/>
              <a:buChar char="§"/>
              <a:defRPr/>
            </a:pPr>
            <a:endParaRPr lang="en-US" sz="1600" b="1" dirty="0">
              <a:latin typeface="Arial" panose="020B0604020202020204" pitchFamily="34" charset="0"/>
              <a:cs typeface="Arial" panose="020B0604020202020204" pitchFamily="34" charset="0"/>
            </a:endParaRPr>
          </a:p>
          <a:p>
            <a:pPr>
              <a:lnSpc>
                <a:spcPct val="110000"/>
              </a:lnSpc>
              <a:spcBef>
                <a:spcPts val="0"/>
              </a:spcBef>
              <a:spcAft>
                <a:spcPts val="1200"/>
              </a:spcAft>
              <a:buFont typeface="Wingdings" panose="05000000000000000000" pitchFamily="2" charset="2"/>
              <a:buChar char="§"/>
              <a:defRPr/>
            </a:pPr>
            <a:endParaRPr lang="en-US" sz="1400" b="1" dirty="0">
              <a:latin typeface="Arial" panose="020B0604020202020204" pitchFamily="34" charset="0"/>
              <a:cs typeface="Arial" panose="020B0604020202020204" pitchFamily="34" charset="0"/>
            </a:endParaRPr>
          </a:p>
        </p:txBody>
      </p:sp>
      <p:sp>
        <p:nvSpPr>
          <p:cNvPr id="6" name="Rectangle 2"/>
          <p:cNvSpPr>
            <a:spLocks noGrp="1" noChangeArrowheads="1"/>
          </p:cNvSpPr>
          <p:nvPr>
            <p:ph type="title" idx="4294967295"/>
          </p:nvPr>
        </p:nvSpPr>
        <p:spPr>
          <a:xfrm>
            <a:off x="2400300" y="7808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Summary</a:t>
            </a:r>
            <a:endParaRPr lang="en-US" altLang="en-US" sz="4000" dirty="0">
              <a:solidFill>
                <a:schemeClr val="tx1"/>
              </a:solidFill>
              <a:latin typeface="Arial Black" panose="020B0A04020102020204" pitchFamily="34" charset="0"/>
            </a:endParaRPr>
          </a:p>
        </p:txBody>
      </p:sp>
      <p:pic>
        <p:nvPicPr>
          <p:cNvPr id="9" name="Picture 2" descr="C:\Users\winte001\Desktop\pi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611" y="39988"/>
            <a:ext cx="2400300" cy="18930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817690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668563"/>
            <a:ext cx="9144000" cy="997196"/>
          </a:xfrm>
        </p:spPr>
        <p:txBody>
          <a:bodyPr/>
          <a:lstStyle/>
          <a:p>
            <a:r>
              <a:rPr lang="en-US" sz="3600" dirty="0" smtClean="0">
                <a:solidFill>
                  <a:schemeClr val="tx1"/>
                </a:solidFill>
                <a:latin typeface="Arial Black" panose="020B0A04020102020204" pitchFamily="34" charset="0"/>
              </a:rPr>
              <a:t>Recent Minnesota Cannabis Legislation (adult use)</a:t>
            </a:r>
            <a:endParaRPr lang="en-US" sz="3600" dirty="0">
              <a:solidFill>
                <a:schemeClr val="tx1"/>
              </a:solidFill>
              <a:latin typeface="Arial Black" panose="020B0A04020102020204" pitchFamily="34" charset="0"/>
            </a:endParaRPr>
          </a:p>
        </p:txBody>
      </p:sp>
      <p:sp>
        <p:nvSpPr>
          <p:cNvPr id="5" name="Content Placeholder 2">
            <a:extLst>
              <a:ext uri="{FF2B5EF4-FFF2-40B4-BE49-F238E27FC236}">
                <a16:creationId xmlns:a16="http://schemas.microsoft.com/office/drawing/2014/main" id="{75DCDC1B-2492-4B07-AF81-6DED59534F37}"/>
              </a:ext>
            </a:extLst>
          </p:cNvPr>
          <p:cNvSpPr>
            <a:spLocks noGrp="1"/>
          </p:cNvSpPr>
          <p:nvPr>
            <p:ph idx="1"/>
          </p:nvPr>
        </p:nvSpPr>
        <p:spPr>
          <a:xfrm>
            <a:off x="533400" y="1905000"/>
            <a:ext cx="6858000" cy="5462587"/>
          </a:xfrm>
        </p:spPr>
        <p:txBody>
          <a:bodyPr>
            <a:normAutofit/>
          </a:bodyPr>
          <a:lstStyle/>
          <a:p>
            <a:pPr marL="517525" indent="-517525">
              <a:lnSpc>
                <a:spcPct val="90000"/>
              </a:lnSpc>
              <a:spcBef>
                <a:spcPts val="0"/>
              </a:spcBef>
              <a:spcAft>
                <a:spcPts val="1800"/>
              </a:spcAft>
              <a:buClr>
                <a:schemeClr val="tx1"/>
              </a:buClr>
            </a:pPr>
            <a:r>
              <a:rPr lang="en-US" sz="3600" b="1" dirty="0" smtClean="0">
                <a:solidFill>
                  <a:srgbClr val="FFCC66"/>
                </a:solidFill>
                <a:latin typeface="Arial" panose="020B0604020202020204" pitchFamily="34" charset="0"/>
                <a:cs typeface="Arial" panose="020B0604020202020204" pitchFamily="34" charset="0"/>
              </a:rPr>
              <a:t>1. </a:t>
            </a:r>
            <a:r>
              <a:rPr lang="en-US" sz="3600" b="1" dirty="0" smtClean="0">
                <a:solidFill>
                  <a:schemeClr val="tx1"/>
                </a:solidFill>
                <a:latin typeface="Arial" panose="020B0604020202020204" pitchFamily="34" charset="0"/>
                <a:cs typeface="Arial" panose="020B0604020202020204" pitchFamily="34" charset="0"/>
              </a:rPr>
              <a:t>2023: edibles from legal hemp</a:t>
            </a:r>
          </a:p>
          <a:p>
            <a:pPr marL="517525" indent="-517525">
              <a:lnSpc>
                <a:spcPct val="90000"/>
              </a:lnSpc>
              <a:spcBef>
                <a:spcPts val="0"/>
              </a:spcBef>
              <a:spcAft>
                <a:spcPts val="1800"/>
              </a:spcAft>
              <a:buClr>
                <a:schemeClr val="tx1"/>
              </a:buClr>
            </a:pPr>
            <a:r>
              <a:rPr lang="en-US" sz="3600" b="1" dirty="0" smtClean="0">
                <a:solidFill>
                  <a:srgbClr val="FFC000"/>
                </a:solidFill>
                <a:latin typeface="Arial" panose="020B0604020202020204" pitchFamily="34" charset="0"/>
                <a:cs typeface="Arial" panose="020B0604020202020204" pitchFamily="34" charset="0"/>
              </a:rPr>
              <a:t>2. </a:t>
            </a:r>
            <a:r>
              <a:rPr lang="en-US" sz="3600" b="1" dirty="0" smtClean="0">
                <a:solidFill>
                  <a:schemeClr val="tx1"/>
                </a:solidFill>
                <a:latin typeface="Arial" panose="020B0604020202020204" pitchFamily="34" charset="0"/>
                <a:cs typeface="Arial" panose="020B0604020202020204" pitchFamily="34" charset="0"/>
              </a:rPr>
              <a:t>2024: growing limited number of plants; use on private property</a:t>
            </a:r>
          </a:p>
          <a:p>
            <a:pPr marL="517525" indent="-517525">
              <a:lnSpc>
                <a:spcPct val="90000"/>
              </a:lnSpc>
              <a:spcBef>
                <a:spcPts val="0"/>
              </a:spcBef>
              <a:spcAft>
                <a:spcPts val="1800"/>
              </a:spcAft>
              <a:buClr>
                <a:schemeClr val="tx1"/>
              </a:buClr>
            </a:pPr>
            <a:r>
              <a:rPr lang="en-US" sz="3600" b="1" dirty="0" smtClean="0">
                <a:solidFill>
                  <a:srgbClr val="FFC000"/>
                </a:solidFill>
                <a:latin typeface="Arial" panose="020B0604020202020204" pitchFamily="34" charset="0"/>
                <a:cs typeface="Arial" panose="020B0604020202020204" pitchFamily="34" charset="0"/>
              </a:rPr>
              <a:t>3. </a:t>
            </a:r>
            <a:r>
              <a:rPr lang="en-US" sz="3600" b="1" dirty="0" smtClean="0">
                <a:solidFill>
                  <a:schemeClr val="tx1"/>
                </a:solidFill>
                <a:latin typeface="Arial" panose="020B0604020202020204" pitchFamily="34" charset="0"/>
                <a:cs typeface="Arial" panose="020B0604020202020204" pitchFamily="34" charset="0"/>
              </a:rPr>
              <a:t>2025: retail sales expected</a:t>
            </a:r>
          </a:p>
          <a:p>
            <a:pPr marL="517525" indent="-517525">
              <a:lnSpc>
                <a:spcPct val="90000"/>
              </a:lnSpc>
              <a:spcBef>
                <a:spcPts val="0"/>
              </a:spcBef>
              <a:spcAft>
                <a:spcPts val="1800"/>
              </a:spcAft>
              <a:buClr>
                <a:schemeClr val="tx1"/>
              </a:buClr>
            </a:pPr>
            <a:r>
              <a:rPr lang="en-US" sz="3600" b="1" dirty="0" smtClean="0">
                <a:solidFill>
                  <a:srgbClr val="FFC000"/>
                </a:solidFill>
                <a:latin typeface="Arial" panose="020B0604020202020204" pitchFamily="34" charset="0"/>
                <a:cs typeface="Arial" panose="020B0604020202020204" pitchFamily="34" charset="0"/>
              </a:rPr>
              <a:t>4. </a:t>
            </a:r>
            <a:r>
              <a:rPr lang="en-US" sz="3600" b="1" dirty="0" smtClean="0">
                <a:solidFill>
                  <a:schemeClr val="tx1"/>
                </a:solidFill>
                <a:latin typeface="Arial" panose="020B0604020202020204" pitchFamily="34" charset="0"/>
                <a:cs typeface="Arial" panose="020B0604020202020204" pitchFamily="34" charset="0"/>
              </a:rPr>
              <a:t>2026 (Fall): school prevention required</a:t>
            </a:r>
          </a:p>
          <a:p>
            <a:pPr>
              <a:spcBef>
                <a:spcPts val="0"/>
              </a:spcBef>
              <a:spcAft>
                <a:spcPts val="1800"/>
              </a:spcAft>
              <a:buClr>
                <a:schemeClr val="tx1"/>
              </a:buClr>
            </a:pPr>
            <a:endParaRPr lang="en-US" sz="4000" b="1" dirty="0">
              <a:solidFill>
                <a:schemeClr val="tx1"/>
              </a:solidFill>
              <a:latin typeface="Arial" panose="020B0604020202020204" pitchFamily="34" charset="0"/>
              <a:cs typeface="Arial" panose="020B0604020202020204" pitchFamily="34" charset="0"/>
            </a:endParaRPr>
          </a:p>
        </p:txBody>
      </p:sp>
      <p:pic>
        <p:nvPicPr>
          <p:cNvPr id="4" name="Picture 3" descr="A picture containing outdoor, grass, sky, plant&#10;&#10;Description automatically generated">
            <a:extLst>
              <a:ext uri="{FF2B5EF4-FFF2-40B4-BE49-F238E27FC236}">
                <a16:creationId xmlns:a16="http://schemas.microsoft.com/office/drawing/2014/main" id="{DAFE715E-F76E-2C30-ADE9-A4A2149A59D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200900" y="1149596"/>
            <a:ext cx="3005587" cy="19912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3704227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040A6D1-6CBC-4AC9-A369-614CAF6D4947}"/>
              </a:ext>
            </a:extLst>
          </p:cNvPr>
          <p:cNvSpPr>
            <a:spLocks noGrp="1"/>
          </p:cNvSpPr>
          <p:nvPr>
            <p:ph idx="1"/>
          </p:nvPr>
        </p:nvSpPr>
        <p:spPr>
          <a:xfrm>
            <a:off x="571500" y="1600200"/>
            <a:ext cx="6324600" cy="4891348"/>
          </a:xfrm>
        </p:spPr>
        <p:txBody>
          <a:bodyPr>
            <a:noAutofit/>
          </a:bodyPr>
          <a:lstStyle/>
          <a:p>
            <a:pPr>
              <a:lnSpc>
                <a:spcPct val="110000"/>
              </a:lnSpc>
              <a:spcBef>
                <a:spcPts val="1800"/>
              </a:spcBef>
              <a:buFont typeface="Wingdings" panose="05000000000000000000" pitchFamily="2" charset="2"/>
              <a:buChar char="§"/>
              <a:defRPr/>
            </a:pPr>
            <a:r>
              <a:rPr lang="en-US" sz="2300" b="1" dirty="0" smtClean="0">
                <a:latin typeface="Arial" panose="020B0604020202020204" pitchFamily="34" charset="0"/>
                <a:cs typeface="Arial" panose="020B0604020202020204" pitchFamily="34" charset="0"/>
              </a:rPr>
              <a:t>The Bacchus’ lost their son to the devastating effects of cannabis induced psychosis.</a:t>
            </a:r>
          </a:p>
          <a:p>
            <a:pPr>
              <a:lnSpc>
                <a:spcPct val="110000"/>
              </a:lnSpc>
              <a:spcBef>
                <a:spcPts val="1800"/>
              </a:spcBef>
              <a:buFont typeface="Wingdings" panose="05000000000000000000" pitchFamily="2" charset="2"/>
              <a:buChar char="§"/>
              <a:defRPr/>
            </a:pPr>
            <a:r>
              <a:rPr lang="en-US" sz="2300" b="1" dirty="0" smtClean="0">
                <a:latin typeface="Arial" panose="020B0604020202020204" pitchFamily="34" charset="0"/>
                <a:cs typeface="Arial" panose="020B0604020202020204" pitchFamily="34" charset="0"/>
              </a:rPr>
              <a:t>Their family tragedy provides a cautionary tale of what can happen when a teen uses high potency cannabis</a:t>
            </a:r>
            <a:r>
              <a:rPr lang="en-US" sz="2300" b="1" dirty="0">
                <a:latin typeface="Arial" panose="020B0604020202020204" pitchFamily="34" charset="0"/>
                <a:cs typeface="Arial" panose="020B0604020202020204" pitchFamily="34" charset="0"/>
              </a:rPr>
              <a:t>, and offers guidance and hope if a parent is faced with a teen who is using </a:t>
            </a:r>
            <a:r>
              <a:rPr lang="en-US" sz="2300" b="1" dirty="0" smtClean="0">
                <a:latin typeface="Arial" panose="020B0604020202020204" pitchFamily="34" charset="0"/>
                <a:cs typeface="Arial" panose="020B0604020202020204" pitchFamily="34" charset="0"/>
              </a:rPr>
              <a:t>cannabis.</a:t>
            </a:r>
            <a:endParaRPr lang="en-US" sz="2300" b="1" dirty="0">
              <a:latin typeface="Arial" panose="020B0604020202020204" pitchFamily="34" charset="0"/>
              <a:cs typeface="Arial" panose="020B0604020202020204" pitchFamily="34" charset="0"/>
            </a:endParaRPr>
          </a:p>
          <a:p>
            <a:pPr>
              <a:lnSpc>
                <a:spcPct val="110000"/>
              </a:lnSpc>
              <a:spcBef>
                <a:spcPts val="1800"/>
              </a:spcBef>
              <a:buFont typeface="Wingdings" panose="05000000000000000000" pitchFamily="2" charset="2"/>
              <a:buChar char="§"/>
              <a:defRPr/>
            </a:pPr>
            <a:r>
              <a:rPr lang="en-US" sz="2300" b="1" dirty="0" smtClean="0">
                <a:latin typeface="Arial" panose="020B0604020202020204" pitchFamily="34" charset="0"/>
                <a:cs typeface="Arial" panose="020B0604020202020204" pitchFamily="34" charset="0"/>
              </a:rPr>
              <a:t>If you want to invite them to your community to give a presentation, visit https</a:t>
            </a:r>
            <a:r>
              <a:rPr lang="en-US" sz="2300" b="1" dirty="0">
                <a:latin typeface="Arial" panose="020B0604020202020204" pitchFamily="34" charset="0"/>
                <a:cs typeface="Arial" panose="020B0604020202020204" pitchFamily="34" charset="0"/>
              </a:rPr>
              <a:t>://</a:t>
            </a:r>
            <a:r>
              <a:rPr lang="en-US" sz="2300" b="1" dirty="0" smtClean="0">
                <a:latin typeface="Arial" panose="020B0604020202020204" pitchFamily="34" charset="0"/>
                <a:cs typeface="Arial" panose="020B0604020202020204" pitchFamily="34" charset="0"/>
              </a:rPr>
              <a:t>www.beextraordinarybeyou.com </a:t>
            </a:r>
            <a:r>
              <a:rPr lang="en-US" sz="2300" b="1" i="1" dirty="0" smtClean="0">
                <a:latin typeface="Arial" panose="020B0604020202020204" pitchFamily="34" charset="0"/>
                <a:cs typeface="Arial" panose="020B0604020202020204" pitchFamily="34" charset="0"/>
              </a:rPr>
              <a:t>.</a:t>
            </a:r>
            <a:endParaRPr lang="en-US" sz="2300" b="1" i="1" dirty="0">
              <a:latin typeface="Arial" panose="020B0604020202020204" pitchFamily="34" charset="0"/>
              <a:cs typeface="Arial" panose="020B0604020202020204" pitchFamily="34" charset="0"/>
            </a:endParaRPr>
          </a:p>
          <a:p>
            <a:pPr>
              <a:lnSpc>
                <a:spcPct val="110000"/>
              </a:lnSpc>
              <a:spcBef>
                <a:spcPts val="1800"/>
              </a:spcBef>
              <a:buFont typeface="Wingdings" panose="05000000000000000000" pitchFamily="2" charset="2"/>
              <a:buChar char="§"/>
              <a:defRPr/>
            </a:pPr>
            <a:endParaRPr lang="en-US" sz="2300" b="1" dirty="0">
              <a:latin typeface="Arial" panose="020B0604020202020204" pitchFamily="34" charset="0"/>
              <a:cs typeface="Arial" panose="020B0604020202020204" pitchFamily="34" charset="0"/>
            </a:endParaRPr>
          </a:p>
        </p:txBody>
      </p:sp>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idx="4294967295"/>
          </p:nvPr>
        </p:nvSpPr>
        <p:spPr>
          <a:xfrm>
            <a:off x="2324100" y="209550"/>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smtClean="0">
                <a:solidFill>
                  <a:schemeClr val="tx1"/>
                </a:solidFill>
                <a:latin typeface="Arial Black" panose="020B0A04020102020204" pitchFamily="34" charset="0"/>
              </a:rPr>
              <a:t>See Handouts in Facilitator’s Guide</a:t>
            </a:r>
            <a:endParaRPr lang="en-US" altLang="en-US" sz="2000" dirty="0">
              <a:solidFill>
                <a:schemeClr val="tx1"/>
              </a:solidFill>
              <a:latin typeface="Arial Black" panose="020B0A040201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6921" y="2362200"/>
            <a:ext cx="3266083" cy="22337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392893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371600"/>
            <a:ext cx="95250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7663" marR="0" lvl="1" indent="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 </a:t>
            </a:r>
            <a:r>
              <a:rPr kumimoji="1" lang="en-US" sz="22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://teens.drugabuse.gov/parents</a:t>
            </a:r>
            <a:endPar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4213" marR="0" lvl="1" indent="-22225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Information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provided by the </a:t>
            </a: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Institute on Drug Abuse aimed at parents about youth drug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abuse;</a:t>
            </a:r>
            <a:r>
              <a:rPr kumimoji="1" lang="en-US" sz="2200" b="1"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it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includes </a:t>
            </a: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ways to talk with your teen about cannabis and </a:t>
            </a:r>
            <a:r>
              <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its effects.</a:t>
            </a:r>
          </a:p>
          <a:p>
            <a:pPr marL="347663" marR="0" lvl="1" indent="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2. </a:t>
            </a:r>
            <a:r>
              <a:rPr kumimoji="1"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https://learnaboutsam.org/pan/</a:t>
            </a:r>
            <a:endPar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84213" marR="0" lvl="1" indent="-22225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Parent Action Network, an affiliate of Smart Approaches to Marijuana, was created to educate parents that today’s cannabis is harmful in ways not appreciated.</a:t>
            </a:r>
            <a:endParaRPr kumimoji="1"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766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altLang="en-US" sz="22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3. </a:t>
            </a:r>
            <a:r>
              <a:rPr kumimoji="1" 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https://johnnysambassadors.org/</a:t>
            </a:r>
            <a:endParaRPr kumimoji="1" lang="en-US" altLang="en-US" sz="2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86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resource aims to educate teens, parents, and communities about the dangers of today’s high-THC cannabis on adolescent brain development and mental health. </a:t>
            </a:r>
            <a:endParaRPr kumimoji="1" lang="en-US" sz="2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6800943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447800"/>
            <a:ext cx="92964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347663" marR="0" lvl="1" indent="0" algn="l" defTabSz="914400" rtl="0" eaLnBrk="0" fontAlgn="base" latinLnBrk="0" hangingPunct="0">
              <a:lnSpc>
                <a:spcPct val="108000"/>
              </a:lnSpc>
              <a:spcBef>
                <a:spcPts val="600"/>
              </a:spcBef>
              <a:spcAft>
                <a:spcPct val="0"/>
              </a:spcAft>
              <a:buClr>
                <a:srgbClr val="FFC000"/>
              </a:buClr>
              <a:buSzTx/>
              <a:buFont typeface="Monotype Sorts" pitchFamily="2" charset="2"/>
              <a:buNone/>
              <a:tabLst/>
              <a:defRPr/>
            </a:pPr>
            <a:r>
              <a:rPr kumimoji="1" lang="en-US" altLang="en-US" sz="21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4. </a:t>
            </a:r>
            <a:r>
              <a:rPr kumimoji="1" lang="en-US" altLang="en-US" sz="21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alt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://poppot.org/</a:t>
            </a:r>
          </a:p>
          <a:p>
            <a:pPr marL="68421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Parents Opposed to Pot counters the false narrative that cannabis is harmless by educating parents. </a:t>
            </a:r>
            <a:endParaRPr kumimoji="1"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92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5</a:t>
            </a:r>
            <a:r>
              <a:rPr kumimoji="1" lang="en-US" sz="21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1" lang="en-US" sz="21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://momsstrong.org/</a:t>
            </a:r>
          </a:p>
          <a:p>
            <a:pPr marL="68421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Moms Strong is group of moms who tell their stories about how they saw cannabis severely damage their teenager or young </a:t>
            </a:r>
            <a:r>
              <a:rPr kumimoji="1" lang="en-US" sz="2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adult.</a:t>
            </a:r>
            <a:endPar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92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6. </a:t>
            </a:r>
            <a:r>
              <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Motivating Parents</a:t>
            </a:r>
            <a:endPar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286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resource helps parents on how to talk with your son or daughter about cannabis and its potential harms</a:t>
            </a:r>
            <a:r>
              <a:rPr kumimoji="1" lang="en-US" sz="2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3492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7</a:t>
            </a:r>
            <a:r>
              <a:rPr kumimoji="1" lang="en-US" sz="21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r>
              <a:rPr kumimoji="1" lang="en-US" sz="21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https://www.gobi.support</a:t>
            </a:r>
            <a:r>
              <a:rPr kumimoji="1" lang="en-US" sz="21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68580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1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Gobi is a free online, self-directed early intervention program for parents and their teenager who has started to use substances.</a:t>
            </a:r>
            <a:endParaRPr kumimoji="1"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1099393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252952"/>
            <a:ext cx="97536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515938" marR="0" lvl="1" indent="-288925"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altLang="en-US" sz="20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8. </a:t>
            </a:r>
            <a:r>
              <a:rPr kumimoji="1" lang="en-US" alt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https://parentshelpingparents.org/</a:t>
            </a:r>
          </a:p>
          <a:p>
            <a:pPr marL="515938"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This resources offers support groups and a helpline for parents seeking discussions about </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problems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with </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their children and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education about parenting </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strategies from one another</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515938"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endParaRPr kumimoji="1" lang="en-US" altLang="en-US" sz="3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515938" marR="0" lvl="0" indent="-288925"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altLang="en-US" sz="20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9. </a:t>
            </a:r>
            <a:r>
              <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https</a:t>
            </a:r>
            <a:r>
              <a:rPr kumimoji="1"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://theconversation.com/cannabis-legalization-has-led-to-a-boom-in-potent-forms-of-the-drug-that-present-new-hazards-for-adolescents-219779</a:t>
            </a:r>
            <a:endPar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515938" marR="0" lvl="0" indent="-288925"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This brief by Professor Ty </a:t>
            </a:r>
            <a:r>
              <a:rPr kumimoji="1" lang="en-US"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Schepis</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highlights major issues about the health risks of cannabis use by adolescents.</a:t>
            </a:r>
          </a:p>
          <a:p>
            <a:pPr marL="684213"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endParaRPr kumimoji="1" lang="en-US" altLang="en-US" sz="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349250" marR="0" lvl="0" indent="-122238"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10. </a:t>
            </a:r>
            <a:r>
              <a:rPr kumimoji="1" lang="en-US" sz="2000" b="1" i="0" u="sng"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Parenting Guide (source: winte001@umn.edu)</a:t>
            </a:r>
          </a:p>
          <a:p>
            <a:pPr marL="628650" marR="0" lvl="0" indent="0" algn="l" defTabSz="914400" rtl="0" eaLnBrk="0" fontAlgn="base" latinLnBrk="0" hangingPunct="0">
              <a:lnSpc>
                <a:spcPct val="108000"/>
              </a:lnSpc>
              <a:spcBef>
                <a:spcPts val="600"/>
              </a:spcBef>
              <a:spcAft>
                <a:spcPct val="0"/>
              </a:spcAft>
              <a:buClr>
                <a:srgbClr val="FFCC00"/>
              </a:buClr>
              <a:buSzTx/>
              <a:buFont typeface="Monotype Sorts" pitchFamily="2" charset="2"/>
              <a:buNone/>
              <a:tabLst/>
              <a:defRPr/>
            </a:pP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These 5 keys to effective parenting are described</a:t>
            </a:r>
            <a:r>
              <a:rPr kumimoji="1"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Monitoring, Appropriate Role Modeling, Building a Warm and Supportive Relationship, Establishing Appropriate Parent-Child Communication, and Maintaining Awareness of Who Your Teen </a:t>
            </a:r>
            <a:r>
              <a:rPr kumimoji="1" 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Affiliates.</a:t>
            </a: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2264268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 y="4542249"/>
            <a:ext cx="6716950" cy="1236158"/>
          </a:xfrm>
          <a:prstGeom prst="rect">
            <a:avLst/>
          </a:prstGeom>
        </p:spPr>
      </p:pic>
      <p:sp>
        <p:nvSpPr>
          <p:cNvPr id="3" name="TextBox 2"/>
          <p:cNvSpPr txBox="1"/>
          <p:nvPr/>
        </p:nvSpPr>
        <p:spPr>
          <a:xfrm>
            <a:off x="114300" y="1553554"/>
            <a:ext cx="9982199"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Black"/>
                <a:ea typeface="+mn-ea"/>
                <a:cs typeface="Arial" panose="020B0604020202020204" pitchFamily="34" charset="0"/>
              </a:rPr>
              <a:t>Resources Prepared by </a:t>
            </a:r>
            <a:r>
              <a:rPr kumimoji="0" lang="en-US" sz="2000" b="1" i="1" u="none" strike="noStrike" kern="1200" cap="none" spc="0" normalizeH="0" baseline="0" noProof="0" dirty="0" smtClean="0">
                <a:ln>
                  <a:noFill/>
                </a:ln>
                <a:solidFill>
                  <a:srgbClr val="000000"/>
                </a:solidFill>
                <a:effectLst/>
                <a:uLnTx/>
                <a:uFillTx/>
                <a:latin typeface="Arial Black"/>
                <a:ea typeface="+mn-ea"/>
                <a:cs typeface="Arial" panose="020B0604020202020204" pitchFamily="34" charset="0"/>
              </a:rPr>
              <a:t>Sherburne County Minnesota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solidFill>
                  <a:srgbClr val="000000"/>
                </a:solidFill>
                <a:effectLst/>
                <a:uLnTx/>
                <a:uFillTx/>
                <a:latin typeface="Arial Black"/>
                <a:ea typeface="+mn-ea"/>
                <a:cs typeface="Arial" panose="020B0604020202020204" pitchFamily="34" charset="0"/>
              </a:rPr>
              <a:t>Prevention Coalition</a:t>
            </a:r>
            <a:endParaRPr kumimoji="0" lang="en-US" sz="2000" b="1" i="1" u="none" strike="noStrike" kern="1200" cap="none" spc="0" normalizeH="0" baseline="0" noProof="0" dirty="0">
              <a:ln>
                <a:noFill/>
              </a:ln>
              <a:solidFill>
                <a:srgbClr val="000000"/>
              </a:solidFill>
              <a:effectLst/>
              <a:uLnTx/>
              <a:uFillTx/>
              <a:latin typeface="Arial Black"/>
              <a:ea typeface="+mn-ea"/>
              <a:cs typeface="Arial" panose="020B0604020202020204" pitchFamily="34" charset="0"/>
            </a:endParaRPr>
          </a:p>
        </p:txBody>
      </p:sp>
      <p:sp>
        <p:nvSpPr>
          <p:cNvPr id="9" name="Rectangle 2"/>
          <p:cNvSpPr>
            <a:spLocks noGrp="1" noChangeArrowheads="1"/>
          </p:cNvSpPr>
          <p:nvPr>
            <p:ph type="title" idx="4294967295"/>
          </p:nvPr>
        </p:nvSpPr>
        <p:spPr>
          <a:xfrm>
            <a:off x="2324100" y="209550"/>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Resources</a:t>
            </a:r>
            <a:br>
              <a:rPr lang="en-US" altLang="en-US" sz="4000" dirty="0" smtClean="0">
                <a:solidFill>
                  <a:schemeClr val="tx1"/>
                </a:solidFill>
                <a:latin typeface="Arial Black" panose="020B0A04020102020204" pitchFamily="34" charset="0"/>
              </a:rPr>
            </a:br>
            <a:r>
              <a:rPr lang="en-US" altLang="en-US" sz="2000" dirty="0">
                <a:solidFill>
                  <a:schemeClr val="tx1"/>
                </a:solidFill>
                <a:latin typeface="Arial Black" panose="020B0A04020102020204" pitchFamily="34" charset="0"/>
              </a:rPr>
              <a:t>See Handouts in Facilitator’s Guide</a:t>
            </a:r>
          </a:p>
        </p:txBody>
      </p:sp>
      <p:pic>
        <p:nvPicPr>
          <p:cNvPr id="6"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 y="2538228"/>
            <a:ext cx="5978667" cy="146911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90" y="51096"/>
            <a:ext cx="1152619" cy="40610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0394" y="2895600"/>
            <a:ext cx="3779429" cy="1595038"/>
          </a:xfrm>
          <a:prstGeom prst="rect">
            <a:avLst/>
          </a:prstGeom>
        </p:spPr>
      </p:pic>
    </p:spTree>
    <p:extLst>
      <p:ext uri="{BB962C8B-B14F-4D97-AF65-F5344CB8AC3E}">
        <p14:creationId xmlns:p14="http://schemas.microsoft.com/office/powerpoint/2010/main" val="25480730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3" descr="C:\Users\winte001\Desktop\todolist2.jpg">
            <a:extLst>
              <a:ext uri="{FF2B5EF4-FFF2-40B4-BE49-F238E27FC236}">
                <a16:creationId xmlns:a16="http://schemas.microsoft.com/office/drawing/2014/main" id="{9C168269-9419-4134-91FA-A694597B6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9963" y="14288"/>
            <a:ext cx="1641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4A3DCD20-B9E4-4924-B4CA-725F3A99C914}"/>
              </a:ext>
            </a:extLst>
          </p:cNvPr>
          <p:cNvSpPr>
            <a:spLocks noChangeArrowheads="1"/>
          </p:cNvSpPr>
          <p:nvPr/>
        </p:nvSpPr>
        <p:spPr bwMode="auto">
          <a:xfrm>
            <a:off x="342900" y="1447800"/>
            <a:ext cx="9296400" cy="584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4949" tIns="42432" rIns="84949" bIns="42432"/>
          <a:lstStyle>
            <a:lvl1pPr marL="342900" indent="-342900">
              <a:spcBef>
                <a:spcPct val="20000"/>
              </a:spcBef>
              <a:buClr>
                <a:schemeClr val="accent2"/>
              </a:buClr>
              <a:buFont typeface="Monotype Sorts" pitchFamily="2" charset="2"/>
              <a:buChar char="z"/>
              <a:defRPr kumimoji="1" sz="3200">
                <a:solidFill>
                  <a:schemeClr val="tx1"/>
                </a:solidFill>
                <a:latin typeface="Tahoma" pitchFamily="34" charset="0"/>
              </a:defRPr>
            </a:lvl1pPr>
            <a:lvl2pPr marL="990600" indent="-533400">
              <a:spcBef>
                <a:spcPct val="20000"/>
              </a:spcBef>
              <a:buClr>
                <a:schemeClr val="accent2"/>
              </a:buClr>
              <a:buFont typeface="Monotype Sorts" pitchFamily="2" charset="2"/>
              <a:buChar char="y"/>
              <a:defRPr kumimoji="1" sz="2800">
                <a:solidFill>
                  <a:schemeClr val="tx1"/>
                </a:solidFill>
                <a:latin typeface="Tahoma" pitchFamily="34" charset="0"/>
              </a:defRPr>
            </a:lvl2pPr>
            <a:lvl3pPr marL="1371600" indent="-45720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a:spcBef>
                <a:spcPct val="20000"/>
              </a:spcBef>
              <a:buClr>
                <a:schemeClr val="accent2"/>
              </a:buClr>
              <a:buChar char="•"/>
              <a:defRPr kumimoji="1" sz="2000">
                <a:solidFill>
                  <a:schemeClr val="tx1"/>
                </a:solidFill>
                <a:latin typeface="Tahoma" pitchFamily="34" charset="0"/>
              </a:defRPr>
            </a:lvl4pPr>
            <a:lvl5pPr marL="2057400" indent="-22860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r>
              <a:rPr kumimoji="1" lang="en-US" altLang="en-US" b="1" i="0"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Wha</a:t>
            </a:r>
            <a:r>
              <a:rPr lang="en-US" altLang="en-US" b="1" dirty="0" smtClean="0">
                <a:latin typeface="Arial" panose="020B0604020202020204" pitchFamily="34" charset="0"/>
                <a:cs typeface="Arial" panose="020B0604020202020204" pitchFamily="34" charset="0"/>
              </a:rPr>
              <a:t>t did you like about this presentation?</a:t>
            </a: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endParaRPr kumimoji="1" lang="en-US" altLang="en-US" b="1"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r>
              <a:rPr lang="en-US" altLang="en-US" b="1" dirty="0" smtClean="0">
                <a:latin typeface="Arial" panose="020B0604020202020204" pitchFamily="34" charset="0"/>
                <a:cs typeface="Arial" panose="020B0604020202020204" pitchFamily="34" charset="0"/>
              </a:rPr>
              <a:t>What would you have liked to be different?</a:t>
            </a: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endParaRPr kumimoji="1" lang="en-US" altLang="en-US" b="1" i="0"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804863" marR="0" lvl="1" indent="-457200" algn="l" defTabSz="914400" rtl="0" eaLnBrk="0" fontAlgn="base" latinLnBrk="0" hangingPunct="0">
              <a:lnSpc>
                <a:spcPct val="108000"/>
              </a:lnSpc>
              <a:spcBef>
                <a:spcPts val="600"/>
              </a:spcBef>
              <a:spcAft>
                <a:spcPct val="0"/>
              </a:spcAft>
              <a:buClr>
                <a:srgbClr val="FFC000"/>
              </a:buClr>
              <a:buSzTx/>
              <a:buFont typeface="Monotype Sorts" pitchFamily="2" charset="2"/>
              <a:buAutoNum type="arabicPeriod"/>
              <a:tabLst/>
              <a:defRPr/>
            </a:pPr>
            <a:r>
              <a:rPr lang="en-US" altLang="en-US" b="1" noProof="0" dirty="0" smtClean="0">
                <a:latin typeface="Arial" panose="020B0604020202020204" pitchFamily="34" charset="0"/>
                <a:cs typeface="Arial" panose="020B0604020202020204" pitchFamily="34" charset="0"/>
              </a:rPr>
              <a:t>Would you recommend this presentation to other parents?</a:t>
            </a:r>
            <a:endParaRPr kumimoji="1" lang="en-US" b="1" i="0"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 name="Rectangle 2"/>
          <p:cNvSpPr>
            <a:spLocks noGrp="1" noChangeArrowheads="1"/>
          </p:cNvSpPr>
          <p:nvPr>
            <p:ph type="title" idx="4294967295"/>
          </p:nvPr>
        </p:nvSpPr>
        <p:spPr>
          <a:xfrm>
            <a:off x="2324100" y="213078"/>
            <a:ext cx="5314950" cy="838200"/>
          </a:xfrm>
          <a:solidFill>
            <a:srgbClr val="FFCC66"/>
          </a:solidFill>
        </p:spPr>
        <p:txBody>
          <a:bodyPr/>
          <a:lstStyle/>
          <a:p>
            <a:pPr algn="ctr"/>
            <a:r>
              <a:rPr lang="en-US" altLang="en-US" sz="4000" dirty="0" smtClean="0">
                <a:solidFill>
                  <a:schemeClr val="tx1"/>
                </a:solidFill>
                <a:latin typeface="Arial Black" panose="020B0A04020102020204" pitchFamily="34" charset="0"/>
              </a:rPr>
              <a:t>Feedback</a:t>
            </a:r>
            <a:endParaRPr lang="en-US" altLang="en-US" sz="2000" dirty="0">
              <a:solidFill>
                <a:schemeClr val="tx1"/>
              </a:solidFill>
              <a:latin typeface="Arial Black" panose="020B0A040201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48988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21694" y="1757362"/>
            <a:ext cx="6172200" cy="2882631"/>
          </a:xfrm>
          <a:prstGeom prst="rect">
            <a:avLst/>
          </a:prstGeom>
          <a:solidFill>
            <a:srgbClr val="003399"/>
          </a:solidFill>
        </p:spPr>
        <p:txBody>
          <a:bodyPr wrap="square" lIns="77137" tIns="38568" rIns="77137" bIns="38568">
            <a:spAutoFit/>
          </a:bodyPr>
          <a:lstStyle/>
          <a:p>
            <a:pPr marL="0" marR="0" lvl="0" indent="0" algn="ctr" defTabSz="385709" rtl="0" eaLnBrk="0" fontAlgn="base" latinLnBrk="0" hangingPunct="0">
              <a:lnSpc>
                <a:spcPct val="100000"/>
              </a:lnSpc>
              <a:spcBef>
                <a:spcPct val="0"/>
              </a:spcBef>
              <a:spcAft>
                <a:spcPct val="0"/>
              </a:spcAft>
              <a:buClrTx/>
              <a:buSzTx/>
              <a:buFontTx/>
              <a:buNone/>
              <a:tabLst/>
              <a:defRPr/>
            </a:pPr>
            <a:r>
              <a:rPr kumimoji="0" lang="en-US" sz="60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rPr>
              <a:t>THANK YOU!</a:t>
            </a:r>
          </a:p>
          <a:p>
            <a:pPr marL="0" marR="0" lvl="0" indent="0" algn="ctr" defTabSz="385709" rtl="0" eaLnBrk="0" fontAlgn="base" latinLnBrk="0" hangingPunct="0">
              <a:lnSpc>
                <a:spcPct val="100000"/>
              </a:lnSpc>
              <a:spcBef>
                <a:spcPct val="0"/>
              </a:spcBef>
              <a:spcAft>
                <a:spcPct val="0"/>
              </a:spcAft>
              <a:buClrTx/>
              <a:buSzTx/>
              <a:buFontTx/>
              <a:buNone/>
              <a:tabLst/>
              <a:defRPr/>
            </a:pPr>
            <a:endParaRPr kumimoji="0" lang="en-US" sz="607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endParaRPr>
          </a:p>
          <a:p>
            <a:pPr marL="0" marR="0" lvl="0" indent="0" algn="ctr" defTabSz="385709" rtl="0" eaLnBrk="0" fontAlgn="base" latinLnBrk="0" hangingPunct="0">
              <a:lnSpc>
                <a:spcPct val="100000"/>
              </a:lnSpc>
              <a:spcBef>
                <a:spcPct val="0"/>
              </a:spcBef>
              <a:spcAft>
                <a:spcPct val="0"/>
              </a:spcAft>
              <a:buClrTx/>
              <a:buSzTx/>
              <a:buFontTx/>
              <a:buNone/>
              <a:tabLst/>
              <a:defRPr/>
            </a:pPr>
            <a:r>
              <a:rPr kumimoji="0" lang="en-US" sz="3038"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rPr>
              <a:t>______________________</a:t>
            </a:r>
          </a:p>
          <a:p>
            <a:pPr marL="0" marR="0" lvl="0" indent="0" algn="ctr" defTabSz="385709" rtl="0" eaLnBrk="0" fontAlgn="base" latinLnBrk="0" hangingPunct="0">
              <a:lnSpc>
                <a:spcPct val="100000"/>
              </a:lnSpc>
              <a:spcBef>
                <a:spcPct val="0"/>
              </a:spcBef>
              <a:spcAft>
                <a:spcPct val="0"/>
              </a:spcAft>
              <a:buClrTx/>
              <a:buSzTx/>
              <a:buFontTx/>
              <a:buNone/>
              <a:tabLst/>
              <a:defRPr/>
            </a:pPr>
            <a:r>
              <a:rPr kumimoji="0" lang="en-US" sz="3038"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rPr>
              <a:t>contact</a:t>
            </a:r>
            <a:endParaRPr kumimoji="0" lang="en-US" sz="3038"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3579129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723900" y="13349"/>
            <a:ext cx="8743950" cy="761173"/>
          </a:xfrm>
        </p:spPr>
        <p:txBody>
          <a:bodyPr/>
          <a:lstStyle/>
          <a:p>
            <a:pPr algn="ctr"/>
            <a:r>
              <a:rPr lang="en-US" b="1" spc="-5" dirty="0" smtClean="0">
                <a:solidFill>
                  <a:schemeClr val="tx1"/>
                </a:solidFill>
                <a:latin typeface="Arial Black" panose="020B0A04020102020204" pitchFamily="34" charset="0"/>
                <a:cs typeface="Calibri"/>
              </a:rPr>
              <a:t>It Has Many Names</a:t>
            </a:r>
            <a:r>
              <a:rPr lang="en-US" b="1" spc="10" dirty="0" smtClean="0">
                <a:solidFill>
                  <a:schemeClr val="tx1"/>
                </a:solidFill>
                <a:latin typeface="Arial Black" panose="020B0A04020102020204" pitchFamily="34" charset="0"/>
                <a:cs typeface="Calibri"/>
              </a:rPr>
              <a:t> </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876300" y="4800600"/>
            <a:ext cx="8765830" cy="1197972"/>
          </a:xfrm>
        </p:spPr>
        <p:txBody>
          <a:bodyPr/>
          <a:lstStyle/>
          <a:p>
            <a:pPr marL="12542" indent="0" algn="ctr" eaLnBrk="1" fontAlgn="auto" hangingPunct="1">
              <a:spcBef>
                <a:spcPts val="0"/>
              </a:spcBef>
              <a:spcAft>
                <a:spcPts val="1200"/>
              </a:spcAft>
              <a:buNone/>
              <a:tabLst>
                <a:tab pos="352054" algn="l"/>
              </a:tabLst>
            </a:pPr>
            <a:r>
              <a:rPr lang="en-US" sz="2400" b="1" spc="-25" dirty="0" smtClean="0">
                <a:latin typeface="Arial" panose="020B0604020202020204" pitchFamily="34" charset="0"/>
                <a:cs typeface="Arial" panose="020B0604020202020204" pitchFamily="34" charset="0"/>
              </a:rPr>
              <a:t>Common names: THC, cannabis, Delta-9, Delta-8, marijuana, weed, pot, dab, wax, edibles</a:t>
            </a:r>
          </a:p>
          <a:p>
            <a:pPr marL="12542" indent="0" algn="ctr" eaLnBrk="1" fontAlgn="auto" hangingPunct="1">
              <a:spcBef>
                <a:spcPts val="0"/>
              </a:spcBef>
              <a:spcAft>
                <a:spcPts val="1200"/>
              </a:spcAft>
              <a:buNone/>
              <a:tabLst>
                <a:tab pos="352054" algn="l"/>
              </a:tabLst>
            </a:pPr>
            <a:r>
              <a:rPr lang="en-US" sz="2400" b="1" spc="-25" dirty="0" smtClean="0">
                <a:latin typeface="Arial" panose="020B0604020202020204" pitchFamily="34" charset="0"/>
                <a:cs typeface="Arial" panose="020B0604020202020204" pitchFamily="34" charset="0"/>
              </a:rPr>
              <a:t>They all can refer to what gets a person high</a:t>
            </a:r>
          </a:p>
          <a:p>
            <a:pPr algn="ctr">
              <a:buFont typeface="Wingdings" panose="05000000000000000000" pitchFamily="2" charset="2"/>
              <a:buChar char="§"/>
            </a:pPr>
            <a:endParaRPr lang="en-US" altLang="en-US" sz="1800" b="1" dirty="0">
              <a:latin typeface="Arial" panose="020B0604020202020204" pitchFamily="34" charset="0"/>
              <a:cs typeface="Arial" panose="020B0604020202020204" pitchFamily="34" charset="0"/>
            </a:endParaRPr>
          </a:p>
        </p:txBody>
      </p:sp>
      <p:sp>
        <p:nvSpPr>
          <p:cNvPr id="6" name="object 6"/>
          <p:cNvSpPr txBox="1"/>
          <p:nvPr/>
        </p:nvSpPr>
        <p:spPr>
          <a:xfrm>
            <a:off x="263870" y="6273831"/>
            <a:ext cx="9033985" cy="30777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dirty="0">
                <a:ln>
                  <a:noFill/>
                </a:ln>
                <a:solidFill>
                  <a:prstClr val="black"/>
                </a:solidFill>
                <a:effectLst/>
                <a:uLnTx/>
                <a:uFillTx/>
                <a:latin typeface="Calibri"/>
                <a:ea typeface="+mn-ea"/>
                <a:cs typeface="Calibri"/>
              </a:rPr>
              <a:t>s</a:t>
            </a:r>
            <a:r>
              <a:rPr kumimoji="0" lang="en-US" sz="2000" b="1" i="0" u="none" strike="noStrike" kern="1200" cap="none" spc="-5" normalizeH="0" baseline="0" noProof="0" dirty="0" err="1" smtClean="0">
                <a:ln>
                  <a:noFill/>
                </a:ln>
                <a:solidFill>
                  <a:prstClr val="black"/>
                </a:solidFill>
                <a:effectLst/>
                <a:uLnTx/>
                <a:uFillTx/>
                <a:latin typeface="Calibri"/>
                <a:ea typeface="+mn-ea"/>
                <a:cs typeface="Calibri"/>
              </a:rPr>
              <a:t>ource</a:t>
            </a:r>
            <a:r>
              <a:rPr kumimoji="0" lang="en-US" sz="2000" b="1" i="0" u="none" strike="noStrike" kern="1200" cap="none" spc="-5" normalizeH="0" baseline="0" noProof="0" dirty="0" smtClean="0">
                <a:ln>
                  <a:noFill/>
                </a:ln>
                <a:solidFill>
                  <a:prstClr val="black"/>
                </a:solidFill>
                <a:effectLst/>
                <a:uLnTx/>
                <a:uFillTx/>
                <a:latin typeface="Calibri"/>
                <a:ea typeface="+mn-ea"/>
                <a:cs typeface="Calibri"/>
              </a:rPr>
              <a:t>: Nicole </a:t>
            </a:r>
            <a:r>
              <a:rPr kumimoji="0" lang="en-US" sz="2000" b="1" i="0" u="none" strike="noStrike" kern="1200" cap="none" spc="-5" normalizeH="0" baseline="0" noProof="0" dirty="0" err="1" smtClean="0">
                <a:ln>
                  <a:noFill/>
                </a:ln>
                <a:solidFill>
                  <a:prstClr val="black"/>
                </a:solidFill>
                <a:effectLst/>
                <a:uLnTx/>
                <a:uFillTx/>
                <a:latin typeface="Calibri"/>
                <a:ea typeface="+mn-ea"/>
                <a:cs typeface="Calibri"/>
              </a:rPr>
              <a:t>Janas</a:t>
            </a:r>
            <a:endParaRPr kumimoji="0" sz="20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7" name="Picture 7" descr="marijuana.gif"/>
          <p:cNvPicPr>
            <a:picLocks noChangeAspect="1"/>
          </p:cNvPicPr>
          <p:nvPr/>
        </p:nvPicPr>
        <p:blipFill>
          <a:blip r:embed="rId3" cstate="print"/>
          <a:srcRect/>
          <a:stretch>
            <a:fillRect/>
          </a:stretch>
        </p:blipFill>
        <p:spPr bwMode="auto">
          <a:xfrm>
            <a:off x="3101619" y="635879"/>
            <a:ext cx="3648522" cy="4320104"/>
          </a:xfrm>
          <a:prstGeom prst="rect">
            <a:avLst/>
          </a:prstGeom>
          <a:noFill/>
          <a:ln w="9525">
            <a:noFill/>
            <a:miter lim="800000"/>
            <a:headEnd/>
            <a:tailEnd/>
          </a:ln>
        </p:spPr>
      </p:pic>
      <p:pic>
        <p:nvPicPr>
          <p:cNvPr id="8" name="Picture 7" descr="https://www.issup.net/files/styles/medium/public/2023-03/shutterstock_1453567571.jpg?itok=8oZAP35F"/>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066800"/>
            <a:ext cx="3257550" cy="1766887"/>
          </a:xfrm>
          <a:prstGeom prst="rect">
            <a:avLst/>
          </a:prstGeom>
          <a:noFill/>
          <a:ln>
            <a:no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Tree>
    <p:extLst>
      <p:ext uri="{BB962C8B-B14F-4D97-AF65-F5344CB8AC3E}">
        <p14:creationId xmlns:p14="http://schemas.microsoft.com/office/powerpoint/2010/main" val="559367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553905" y="8860"/>
            <a:ext cx="8743950" cy="1143000"/>
          </a:xfrm>
        </p:spPr>
        <p:txBody>
          <a:bodyPr/>
          <a:lstStyle/>
          <a:p>
            <a:pPr algn="ctr"/>
            <a:r>
              <a:rPr lang="en-US" b="1" spc="-5" dirty="0" smtClean="0">
                <a:solidFill>
                  <a:schemeClr val="tx1"/>
                </a:solidFill>
                <a:latin typeface="Arial Black" panose="020B0A04020102020204" pitchFamily="34" charset="0"/>
                <a:cs typeface="Calibri"/>
              </a:rPr>
              <a:t>Wha</a:t>
            </a:r>
            <a:r>
              <a:rPr lang="en-US" b="1" dirty="0" smtClean="0">
                <a:solidFill>
                  <a:schemeClr val="tx1"/>
                </a:solidFill>
                <a:latin typeface="Arial Black" panose="020B0A04020102020204" pitchFamily="34" charset="0"/>
                <a:cs typeface="Calibri"/>
              </a:rPr>
              <a:t>t</a:t>
            </a:r>
            <a:r>
              <a:rPr lang="en-US" b="1" spc="10" dirty="0" smtClean="0">
                <a:solidFill>
                  <a:schemeClr val="tx1"/>
                </a:solidFill>
                <a:latin typeface="Arial Black" panose="020B0A04020102020204" pitchFamily="34" charset="0"/>
                <a:cs typeface="Calibri"/>
              </a:rPr>
              <a:t> </a:t>
            </a:r>
            <a:r>
              <a:rPr lang="en-US" b="1" dirty="0" smtClean="0">
                <a:solidFill>
                  <a:schemeClr val="tx1"/>
                </a:solidFill>
                <a:latin typeface="Arial Black" panose="020B0A04020102020204" pitchFamily="34" charset="0"/>
                <a:cs typeface="Calibri"/>
              </a:rPr>
              <a:t>is</a:t>
            </a:r>
            <a:r>
              <a:rPr lang="en-US" b="1" spc="-20" dirty="0">
                <a:solidFill>
                  <a:schemeClr val="tx1"/>
                </a:solidFill>
                <a:latin typeface="Arial Black" panose="020B0A04020102020204" pitchFamily="34" charset="0"/>
                <a:cs typeface="Calibri"/>
              </a:rPr>
              <a:t> </a:t>
            </a:r>
            <a:r>
              <a:rPr lang="en-US" b="1" spc="-20" dirty="0" smtClean="0">
                <a:solidFill>
                  <a:schemeClr val="tx1"/>
                </a:solidFill>
                <a:latin typeface="Arial Black" panose="020B0A04020102020204" pitchFamily="34" charset="0"/>
                <a:cs typeface="Calibri"/>
              </a:rPr>
              <a:t>Cannabis?</a:t>
            </a:r>
            <a:endParaRPr lang="en-US" altLang="en-US"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268300" y="1447800"/>
            <a:ext cx="7313600" cy="4800600"/>
          </a:xfrm>
        </p:spPr>
        <p:txBody>
          <a:bodyPr/>
          <a:lstStyle/>
          <a:p>
            <a:pPr marL="338138" indent="-338138" eaLnBrk="1" fontAlgn="auto" hangingPunct="1">
              <a:spcBef>
                <a:spcPts val="0"/>
              </a:spcBef>
              <a:spcAft>
                <a:spcPts val="1200"/>
              </a:spcAft>
              <a:buFont typeface="Wingdings" panose="05000000000000000000" pitchFamily="2" charset="2"/>
              <a:buChar char="§"/>
              <a:tabLst>
                <a:tab pos="352054" algn="l"/>
              </a:tabLst>
            </a:pPr>
            <a:r>
              <a:rPr lang="en-US" sz="3100" b="1" spc="-25" dirty="0" smtClean="0">
                <a:latin typeface="Arial" panose="020B0604020202020204" pitchFamily="34" charset="0"/>
                <a:cs typeface="Arial" panose="020B0604020202020204" pitchFamily="34" charset="0"/>
              </a:rPr>
              <a:t>Contain</a:t>
            </a:r>
            <a:r>
              <a:rPr lang="en-US" sz="3100" b="1" spc="-14" dirty="0" smtClean="0">
                <a:latin typeface="Arial" panose="020B0604020202020204" pitchFamily="34" charset="0"/>
                <a:cs typeface="Arial" panose="020B0604020202020204" pitchFamily="34" charset="0"/>
              </a:rPr>
              <a:t>s</a:t>
            </a:r>
            <a:r>
              <a:rPr lang="en-US" sz="3100" b="1" spc="20" dirty="0" smtClean="0">
                <a:latin typeface="Arial" panose="020B0604020202020204" pitchFamily="34" charset="0"/>
                <a:cs typeface="Arial" panose="020B0604020202020204" pitchFamily="34" charset="0"/>
              </a:rPr>
              <a:t> </a:t>
            </a:r>
            <a:r>
              <a:rPr lang="en-US" sz="3100" b="1" spc="-30" dirty="0">
                <a:latin typeface="Arial" panose="020B0604020202020204" pitchFamily="34" charset="0"/>
                <a:cs typeface="Arial" panose="020B0604020202020204" pitchFamily="34" charset="0"/>
              </a:rPr>
              <a:t>over 500 chemical </a:t>
            </a:r>
            <a:r>
              <a:rPr lang="en-US" sz="3100" b="1" spc="-30" dirty="0" smtClean="0">
                <a:latin typeface="Arial" panose="020B0604020202020204" pitchFamily="34" charset="0"/>
                <a:cs typeface="Arial" panose="020B0604020202020204" pitchFamily="34" charset="0"/>
              </a:rPr>
              <a:t>compounds, approximately 100 cannabinoids</a:t>
            </a:r>
            <a:endParaRPr lang="en-US" sz="3100" b="1" spc="-30" dirty="0">
              <a:latin typeface="Arial" panose="020B0604020202020204" pitchFamily="34" charset="0"/>
              <a:cs typeface="Arial" panose="020B0604020202020204" pitchFamily="34" charset="0"/>
            </a:endParaRPr>
          </a:p>
          <a:p>
            <a:pPr marL="338138" indent="-338138">
              <a:buFont typeface="Wingdings" panose="05000000000000000000" pitchFamily="2" charset="2"/>
              <a:buChar char="§"/>
            </a:pPr>
            <a:r>
              <a:rPr lang="en-US" sz="3100" b="1" dirty="0">
                <a:latin typeface="Arial" panose="020B0604020202020204" pitchFamily="34" charset="0"/>
                <a:cs typeface="Arial" panose="020B0604020202020204" pitchFamily="34" charset="0"/>
              </a:rPr>
              <a:t>All the cannabinoids in the cannabis </a:t>
            </a:r>
            <a:r>
              <a:rPr lang="en-US" sz="3100" b="1" dirty="0" smtClean="0">
                <a:latin typeface="Arial" panose="020B0604020202020204" pitchFamily="34" charset="0"/>
                <a:cs typeface="Arial" panose="020B0604020202020204" pitchFamily="34" charset="0"/>
              </a:rPr>
              <a:t>plant remain </a:t>
            </a:r>
            <a:r>
              <a:rPr lang="en-US" sz="3100" b="1" dirty="0">
                <a:latin typeface="Arial" panose="020B0604020202020204" pitchFamily="34" charset="0"/>
                <a:cs typeface="Arial" panose="020B0604020202020204" pitchFamily="34" charset="0"/>
              </a:rPr>
              <a:t>a Schedule I substance under federal law and are illegal at the federal </a:t>
            </a:r>
            <a:r>
              <a:rPr lang="en-US" sz="3100" b="1" dirty="0" smtClean="0">
                <a:latin typeface="Arial" panose="020B0604020202020204" pitchFamily="34" charset="0"/>
                <a:cs typeface="Arial" panose="020B0604020202020204" pitchFamily="34" charset="0"/>
              </a:rPr>
              <a:t>level</a:t>
            </a:r>
            <a:endParaRPr lang="en-US" sz="3100" b="1"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800" b="1" dirty="0">
                <a:latin typeface="Arial" panose="020B0604020202020204" pitchFamily="34" charset="0"/>
                <a:cs typeface="Arial" panose="020B0604020202020204" pitchFamily="34" charset="0"/>
              </a:rPr>
              <a:t>CBD </a:t>
            </a:r>
            <a:r>
              <a:rPr lang="en-US" sz="2800" b="1" dirty="0" smtClean="0">
                <a:latin typeface="Arial" panose="020B0604020202020204" pitchFamily="34" charset="0"/>
                <a:cs typeface="Arial" panose="020B0604020202020204" pitchFamily="34" charset="0"/>
              </a:rPr>
              <a:t>is an exception depending on its source from hemp and state law</a:t>
            </a:r>
            <a:endParaRPr lang="en-US" sz="2800" b="1" dirty="0">
              <a:latin typeface="Arial" panose="020B0604020202020204" pitchFamily="34" charset="0"/>
              <a:cs typeface="Arial" panose="020B0604020202020204" pitchFamily="34" charset="0"/>
            </a:endParaRPr>
          </a:p>
        </p:txBody>
      </p:sp>
      <p:pic>
        <p:nvPicPr>
          <p:cNvPr id="8" name="Picture 7" descr="https://www.issup.net/files/styles/medium/public/2023-03/shutterstock_1453567571.jpg?itok=8oZAP35F"/>
          <p:cNvPicPr/>
          <p:nvPr/>
        </p:nvPicPr>
        <p:blipFill>
          <a:blip r:embed="rId3">
            <a:extLst>
              <a:ext uri="{28A0092B-C50C-407E-A947-70E740481C1C}">
                <a14:useLocalDpi xmlns:a14="http://schemas.microsoft.com/office/drawing/2010/main" val="0"/>
              </a:ext>
            </a:extLst>
          </a:blip>
          <a:srcRect/>
          <a:stretch>
            <a:fillRect/>
          </a:stretch>
        </p:blipFill>
        <p:spPr bwMode="auto">
          <a:xfrm>
            <a:off x="7505700" y="2362200"/>
            <a:ext cx="2781300" cy="1644203"/>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2" name="TextBox 1"/>
          <p:cNvSpPr txBox="1"/>
          <p:nvPr/>
        </p:nvSpPr>
        <p:spPr>
          <a:xfrm>
            <a:off x="419100" y="6400800"/>
            <a:ext cx="308610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https://learnaboutsam.org</a:t>
            </a:r>
          </a:p>
        </p:txBody>
      </p:sp>
    </p:spTree>
    <p:extLst>
      <p:ext uri="{BB962C8B-B14F-4D97-AF65-F5344CB8AC3E}">
        <p14:creationId xmlns:p14="http://schemas.microsoft.com/office/powerpoint/2010/main" val="1668333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800100" y="-28353"/>
            <a:ext cx="8743950" cy="1143000"/>
          </a:xfrm>
        </p:spPr>
        <p:txBody>
          <a:bodyPr/>
          <a:lstStyle/>
          <a:p>
            <a:pPr algn="ctr"/>
            <a:r>
              <a:rPr lang="en-US" sz="3600" b="1" spc="-5" dirty="0" smtClean="0">
                <a:solidFill>
                  <a:schemeClr val="tx1"/>
                </a:solidFill>
                <a:latin typeface="Arial Black" panose="020B0A04020102020204" pitchFamily="34" charset="0"/>
                <a:cs typeface="Calibri"/>
              </a:rPr>
              <a:t>The Cannabis Plant </a:t>
            </a:r>
            <a:r>
              <a:rPr lang="en-US" sz="3600" b="1" spc="-5" dirty="0">
                <a:solidFill>
                  <a:schemeClr val="tx1"/>
                </a:solidFill>
                <a:latin typeface="Arial Black" panose="020B0A04020102020204" pitchFamily="34" charset="0"/>
                <a:cs typeface="Calibri"/>
              </a:rPr>
              <a:t>is Complex</a:t>
            </a:r>
            <a:endParaRPr lang="en-US" altLang="en-US" sz="3600" dirty="0">
              <a:solidFill>
                <a:schemeClr val="tx1"/>
              </a:solidFill>
              <a:latin typeface="Arial Black" panose="020B0A04020102020204" pitchFamily="34" charset="0"/>
            </a:endParaRPr>
          </a:p>
        </p:txBody>
      </p:sp>
      <p:sp>
        <p:nvSpPr>
          <p:cNvPr id="83971" name="Rectangle 3"/>
          <p:cNvSpPr>
            <a:spLocks noGrp="1"/>
          </p:cNvSpPr>
          <p:nvPr>
            <p:ph sz="half" idx="1"/>
          </p:nvPr>
        </p:nvSpPr>
        <p:spPr>
          <a:xfrm>
            <a:off x="324335" y="1219200"/>
            <a:ext cx="7200897" cy="5715000"/>
          </a:xfrm>
        </p:spPr>
        <p:txBody>
          <a:bodyPr/>
          <a:lstStyle/>
          <a:p>
            <a:pPr>
              <a:buFont typeface="Wingdings" panose="05000000000000000000" pitchFamily="2" charset="2"/>
              <a:buChar char="§"/>
            </a:pPr>
            <a:endParaRPr lang="en-US" sz="1200" b="1"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The most “important ones”:</a:t>
            </a:r>
          </a:p>
          <a:p>
            <a:pPr lvl="1">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Delta-9 (“THC”): the primary intoxicant</a:t>
            </a:r>
          </a:p>
          <a:p>
            <a:pPr lvl="1">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Delta-8: about half as potent as Delta-9</a:t>
            </a:r>
          </a:p>
          <a:p>
            <a:pPr lvl="1">
              <a:buFont typeface="Wingdings" panose="05000000000000000000" pitchFamily="2" charset="2"/>
              <a:buChar char="§"/>
            </a:pPr>
            <a:r>
              <a:rPr lang="en-US" sz="3600" b="1" dirty="0" smtClean="0">
                <a:latin typeface="Arial" panose="020B0604020202020204" pitchFamily="34" charset="0"/>
                <a:cs typeface="Arial" panose="020B0604020202020204" pitchFamily="34" charset="0"/>
              </a:rPr>
              <a:t>CBD: non-intoxicant</a:t>
            </a:r>
          </a:p>
          <a:p>
            <a:pPr>
              <a:buClr>
                <a:srgbClr val="FFC000"/>
              </a:buClr>
              <a:buFont typeface="Wingdings" panose="05000000000000000000" pitchFamily="2" charset="2"/>
              <a:buChar char="§"/>
            </a:pPr>
            <a:endParaRPr lang="en-US" altLang="en-US" sz="2400" b="1" dirty="0" smtClean="0">
              <a:latin typeface="Arial" panose="020B0604020202020204" pitchFamily="34" charset="0"/>
              <a:cs typeface="Arial" panose="020B0604020202020204" pitchFamily="34" charset="0"/>
            </a:endParaRPr>
          </a:p>
          <a:p>
            <a:pPr>
              <a:buClr>
                <a:srgbClr val="FFC000"/>
              </a:buClr>
              <a:buFont typeface="Wingdings" panose="05000000000000000000" pitchFamily="2" charset="2"/>
              <a:buChar char="§"/>
            </a:pPr>
            <a:endParaRPr lang="en-US" altLang="en-US" sz="2400" b="1" dirty="0">
              <a:latin typeface="Arial" panose="020B0604020202020204" pitchFamily="34" charset="0"/>
              <a:cs typeface="Arial" panose="020B0604020202020204" pitchFamily="34" charset="0"/>
            </a:endParaRPr>
          </a:p>
        </p:txBody>
      </p:sp>
      <p:pic>
        <p:nvPicPr>
          <p:cNvPr id="5" name="Picture 7" descr="marijuana.gif"/>
          <p:cNvPicPr>
            <a:picLocks noChangeAspect="1"/>
          </p:cNvPicPr>
          <p:nvPr/>
        </p:nvPicPr>
        <p:blipFill>
          <a:blip r:embed="rId3" cstate="print"/>
          <a:srcRect/>
          <a:stretch>
            <a:fillRect/>
          </a:stretch>
        </p:blipFill>
        <p:spPr bwMode="auto">
          <a:xfrm>
            <a:off x="7513072" y="1219200"/>
            <a:ext cx="2761768" cy="3270125"/>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0" y="10026"/>
            <a:ext cx="1152619" cy="406104"/>
          </a:xfrm>
          <a:prstGeom prst="rect">
            <a:avLst/>
          </a:prstGeom>
        </p:spPr>
      </p:pic>
      <p:sp>
        <p:nvSpPr>
          <p:cNvPr id="7" name="TextBox 6"/>
          <p:cNvSpPr txBox="1"/>
          <p:nvPr/>
        </p:nvSpPr>
        <p:spPr>
          <a:xfrm>
            <a:off x="419100" y="6400800"/>
            <a:ext cx="308610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https://learnaboutsam.org</a:t>
            </a:r>
          </a:p>
        </p:txBody>
      </p:sp>
    </p:spTree>
    <p:extLst>
      <p:ext uri="{BB962C8B-B14F-4D97-AF65-F5344CB8AC3E}">
        <p14:creationId xmlns:p14="http://schemas.microsoft.com/office/powerpoint/2010/main" val="20160596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16&quot;&gt;&lt;property id=&quot;20148&quot; value=&quot;5&quot;/&gt;&lt;property id=&quot;20300&quot; value=&quot;Slide 72&quot;/&gt;&lt;property id=&quot;20307&quot; value=&quot;432&quot;/&gt;&lt;/object&gt;&lt;object type=&quot;3&quot; unique_id=&quot;10202&quot;&gt;&lt;property id=&quot;20148&quot; value=&quot;5&quot;/&gt;&lt;property id=&quot;20300&quot; value=&quot;Slide 83 - &amp;quot;TI - Abstinence Rates at 6 months Post-intervention for Each of the 3 Groups Studied&amp;quot;&quot;/&gt;&lt;property id=&quot;20307&quot; value=&quot;440&quot;/&gt;&lt;/object&gt;&lt;object type=&quot;3&quot; unique_id=&quot;10203&quot;&gt;&lt;property id=&quot;20148&quot; value=&quot;5&quot;/&gt;&lt;property id=&quot;20300&quot; value=&quot;Slide 84 - &amp;quot;TI - Comparison of 3 Groups – Means of intake and 6-month scores &amp;#x0D;&amp;#x0A;BI-AP = Adolescents and Parent, BI-A = Adolescen&quot;/&gt;&lt;property id=&quot;20307&quot; value=&quot;441&quot;/&gt;&lt;/object&gt;&lt;object type=&quot;3&quot; unique_id=&quot;11427&quot;&gt;&lt;property id=&quot;20148&quot; value=&quot;5&quot;/&gt;&lt;property id=&quot;20300&quot; value=&quot;Slide 77 - &amp;quot;Association of Problem Solving and Alcohol Abstinence at 6-Months Follow-Up&amp;quot;&quot;/&gt;&lt;property id=&quot;20307&quot; value=&quot;449&quot;/&gt;&lt;/object&gt;&lt;object type=&quot;3&quot; unique_id=&quot;11428&quot;&gt;&lt;property id=&quot;20148&quot; value=&quot;5&quot;/&gt;&lt;property id=&quot;20300&quot; value=&quot;Slide 62 - &amp;quot;Home Base Project &amp;#x0D;&amp;#x0A;&amp;quot;&quot;/&gt;&lt;property id=&quot;20307&quot; value=&quot;448&quot;/&gt;&lt;/object&gt;&lt;object type=&quot;3&quot; unique_id=&quot;11535&quot;&gt;&lt;property id=&quot;20148&quot; value=&quot;5&quot;/&gt;&lt;property id=&quot;20300&quot; value=&quot;Slide 78&quot;/&gt;&lt;property id=&quot;20307&quot; value=&quot;451&quot;/&gt;&lt;/object&gt;&lt;object type=&quot;3&quot; unique_id=&quot;11622&quot;&gt;&lt;property id=&quot;20148&quot; value=&quot;5&quot;/&gt;&lt;property id=&quot;20300&quot; value=&quot;Slide 10 - &amp;quot;Disclosure&amp;quot;&quot;/&gt;&lt;property id=&quot;20307&quot; value=&quot;454&quot;/&gt;&lt;/object&gt;&lt;object type=&quot;3&quot; unique_id=&quot;11624&quot;&gt;&lt;property id=&quot;20148&quot; value=&quot;5&quot;/&gt;&lt;property id=&quot;20300&quot; value=&quot;Slide 4&quot;/&gt;&lt;property id=&quot;20307&quot; value=&quot;517&quot;/&gt;&lt;/object&gt;&lt;object type=&quot;3&quot; unique_id=&quot;11626&quot;&gt;&lt;property id=&quot;20148&quot; value=&quot;5&quot;/&gt;&lt;property id=&quot;20300&quot; value=&quot;Slide 13 - &amp;quot;Comparing Brief Interventions and Brief Therapies &amp;quot;&quot;/&gt;&lt;property id=&quot;20307&quot; value=&quot;490&quot;/&gt;&lt;/object&gt;&lt;object type=&quot;3&quot; unique_id=&quot;11628&quot;&gt;&lt;property id=&quot;20148&quot; value=&quot;5&quot;/&gt;&lt;property id=&quot;20300&quot; value=&quot;Slide 14 - &amp;quot;Brief Interventions for Adolescent Drug Users&amp;#x0D;&amp;#x0A;&amp;quot;&quot;/&gt;&lt;property id=&quot;20307&quot; value=&quot;455&quot;/&gt;&lt;/object&gt;&lt;object type=&quot;3&quot; unique_id=&quot;11629&quot;&gt;&lt;property id=&quot;20148&quot; value=&quot;5&quot;/&gt;&lt;property id=&quot;20300&quot; value=&quot;Slide 15 - &amp;quot;Brief Interventions for Adolescent Drug Users&amp;#x0D;&amp;#x0A;&amp;quot;&quot;/&gt;&lt;property id=&quot;20307&quot; value=&quot;525&quot;/&gt;&lt;/object&gt;&lt;object type=&quot;3&quot; unique_id=&quot;11631&quot;&gt;&lt;property id=&quot;20148&quot; value=&quot;5&quot;/&gt;&lt;property id=&quot;20300&quot; value=&quot;Slide 18 - &amp;quot;Evolving BI Research Program&amp;quot;&quot;/&gt;&lt;property id=&quot;20307&quot; value=&quot;512&quot;/&gt;&lt;/object&gt;&lt;object type=&quot;3&quot; unique_id=&quot;11632&quot;&gt;&lt;property id=&quot;20148&quot; value=&quot;5&quot;/&gt;&lt;property id=&quot;20300&quot; value=&quot;Slide 25 - &amp;quot;Study Design&amp;quot;&quot;/&gt;&lt;property id=&quot;20307&quot; value=&quot;458&quot;/&gt;&lt;/object&gt;&lt;object type=&quot;3&quot; unique_id=&quot;11633&quot;&gt;&lt;property id=&quot;20148&quot; value=&quot;5&quot;/&gt;&lt;property id=&quot;20300&quot; value=&quot;Slide 26 - &amp;quot;Study Design&amp;quot;&quot;/&gt;&lt;property id=&quot;20307&quot; value=&quot;459&quot;/&gt;&lt;/object&gt;&lt;object type=&quot;3&quot; unique_id=&quot;11634&quot;&gt;&lt;property id=&quot;20148&quot; value=&quot;5&quot;/&gt;&lt;property id=&quot;20300&quot; value=&quot;Slide 27 - &amp;quot;Study Design&amp;quot;&quot;/&gt;&lt;property id=&quot;20307&quot; value=&quot;460&quot;/&gt;&lt;/object&gt;&lt;object type=&quot;3&quot; unique_id=&quot;11635&quot;&gt;&lt;property id=&quot;20148&quot; value=&quot;5&quot;/&gt;&lt;property id=&quot;20300&quot; value=&quot;Slide 28 - &amp;quot;Hypotheses&amp;quot;&quot;/&gt;&lt;property id=&quot;20307&quot; value=&quot;461&quot;/&gt;&lt;/object&gt;&lt;object type=&quot;3&quot; unique_id=&quot;11636&quot;&gt;&lt;property id=&quot;20148&quot; value=&quot;5&quot;/&gt;&lt;property id=&quot;20300&quot; value=&quot;Slide 19 - &amp;quot;Teen Intervene&amp;quot;&quot;/&gt;&lt;property id=&quot;20307&quot; value=&quot;462&quot;/&gt;&lt;/object&gt;&lt;object type=&quot;3&quot; unique_id=&quot;11637&quot;&gt;&lt;property id=&quot;20148&quot; value=&quot;5&quot;/&gt;&lt;property id=&quot;20300&quot; value=&quot;Slide 20 - &amp;quot;Teen Intervene&amp;quot;&quot;/&gt;&lt;property id=&quot;20307&quot; value=&quot;463&quot;/&gt;&lt;/object&gt;&lt;object type=&quot;3&quot; unique_id=&quot;11639&quot;&gt;&lt;property id=&quot;20148&quot; value=&quot;5&quot;/&gt;&lt;property id=&quot;20300&quot; value=&quot;Slide 29 - &amp;quot;Sample Characteristics&amp;quot;&quot;/&gt;&lt;property id=&quot;20307&quot; value=&quot;465&quot;/&gt;&lt;/object&gt;&lt;object type=&quot;3&quot; unique_id=&quot;11641&quot;&gt;&lt;property id=&quot;20148&quot; value=&quot;5&quot;/&gt;&lt;property id=&quot;20300&quot; value=&quot;Slide 30 - &amp;quot;Outcomes&amp;quot;&quot;/&gt;&lt;property id=&quot;20307&quot; value=&quot;467&quot;/&gt;&lt;/object&gt;&lt;object type=&quot;3&quot; unique_id=&quot;11642&quot;&gt;&lt;property id=&quot;20148&quot; value=&quot;5&quot;/&gt;&lt;property id=&quot;20300&quot; value=&quot;Slide 31 - &amp;quot;&amp;#x0D;&amp;#x0A;ABSOLUTE OUTCOMES&amp;#x0D;&amp;#x0A; Abstinence Prior 90 Days – Marijuana and Alcohol&amp;#x0D;&amp;#x0A;Six Months Follow-Up (Winters et al., 2012)&amp;quot;&quot;/&gt;&lt;property id=&quot;20307&quot; value=&quot;468&quot;/&gt;&lt;/object&gt;&lt;object type=&quot;3&quot; unique_id=&quot;11643&quot;&gt;&lt;property id=&quot;20148&quot; value=&quot;5&quot;/&gt;&lt;property id=&quot;20300&quot; value=&quot;Slide 32 - &amp;quot;ABSOLUTE OUTCOMES&amp;#x0D;&amp;#x0A;Absent of Marijuana Symptoms&amp;#x0D;&amp;#x0A;Six Months Follow-Up (Winters et al., 2012) &amp;quot;&quot;/&gt;&lt;property id=&quot;20307&quot; value=&quot;469&quot;/&gt;&lt;/object&gt;&lt;object type=&quot;3&quot; unique_id=&quot;11644&quot;&gt;&lt;property id=&quot;20148&quot; value=&quot;5&quot;/&gt;&lt;property id=&quot;20300&quot; value=&quot;Slide 33 - &amp;quot;ABSOLUTE OUTCOMES &amp;#x0D;&amp;#x0A;Absent of Alcohol Symptoms&amp;#x0D;&amp;#x0A;Six Months Follow-Up (Winters et al., 2012)&amp;quot;&quot;/&gt;&lt;property id=&quot;20307&quot; value=&quot;470&quot;/&gt;&lt;/object&gt;&lt;object type=&quot;3&quot; unique_id=&quot;11645&quot;&gt;&lt;property id=&quot;20148&quot; value=&quot;5&quot;/&gt;&lt;property id=&quot;20300&quot; value=&quot;Slide 34 - &amp;quot;ABSOLUTE and RELATIVE OUTCOMES&amp;#x0D;&amp;#x0A;6-Month Outcomes as a Function of Group&amp;#x0D;&amp;#x0A;(*group X time interactions significant)&amp;quot;&quot;/&gt;&lt;property id=&quot;20307&quot; value=&quot;471&quot;/&gt;&lt;/object&gt;&lt;object type=&quot;3&quot; unique_id=&quot;11646&quot;&gt;&lt;property id=&quot;20148&quot; value=&quot;5&quot;/&gt;&lt;property id=&quot;20300&quot; value=&quot;Slide 35 - &amp;quot;ABSOLUTE and RELATIVE OUTCOMES&amp;#x0D;&amp;#x0A;6-Month Outcomes as a Function of Group&amp;#x0D;&amp;#x0A;(*group X time interactions significant)&amp;quot;&quot;/&gt;&lt;property id=&quot;20307&quot; value=&quot;473&quot;/&gt;&lt;/object&gt;&lt;object type=&quot;3&quot; unique_id=&quot;11647&quot;&gt;&lt;property id=&quot;20148&quot; value=&quot;5&quot;/&gt;&lt;property id=&quot;20300&quot; value=&quot;Slide 36 - &amp;quot;RELATIVE OUTCOMES&amp;#x0D;&amp;#x0A;6-Month Outcomes as a Function of Group&amp;#x0D;&amp;#x0A;(*group X time interactions significant)&amp;quot;&quot;/&gt;&lt;property id=&quot;20307&quot; value=&quot;472&quot;/&gt;&lt;/object&gt;&lt;object type=&quot;3&quot; unique_id=&quot;11648&quot;&gt;&lt;property id=&quot;20148&quot; value=&quot;5&quot;/&gt;&lt;property id=&quot;20300&quot; value=&quot;Slide 88 - &amp;quot;RELATIVE OUTCOMES&amp;#x0D;&amp;#x0A;6-Month Outcomes as a Function of Group&amp;#x0D;&amp;#x0A;(*group X time interactions significant)&amp;quot;&quot;/&gt;&lt;property id=&quot;20307&quot; value=&quot;515&quot;/&gt;&lt;/object&gt;&lt;object type=&quot;3&quot; unique_id=&quot;11649&quot;&gt;&lt;property id=&quot;20148&quot; value=&quot;5&quot;/&gt;&lt;property id=&quot;20300&quot; value=&quot;Slide 89 - &amp;quot;RELATIVE OUTCOMES&amp;#x0D;&amp;#x0A;6-Month Outcomes as a Function of Group&amp;#x0D;&amp;#x0A;(*group X time interactions significant)&amp;quot;&quot;/&gt;&lt;property id=&quot;20307&quot; value=&quot;516&quot;/&gt;&lt;/object&gt;&lt;object type=&quot;3&quot; unique_id=&quot;11651&quot;&gt;&lt;property id=&quot;20148&quot; value=&quot;5&quot;/&gt;&lt;property id=&quot;20300&quot; value=&quot;Slide 40 - &amp;quot;Concept of Clinical Improvement Analysis &amp;quot;&quot;/&gt;&lt;property id=&quot;20307&quot; value=&quot;475&quot;/&gt;&lt;/object&gt;&lt;object type=&quot;3&quot; unique_id=&quot;11657&quot;&gt;&lt;property id=&quot;20148&quot; value=&quot;5&quot;/&gt;&lt;property id=&quot;20300&quot; value=&quot;Slide 50 - &amp;quot;Community Service Utilization&amp;#x0D;&amp;#x0A;&amp;quot;&quot;/&gt;&lt;property id=&quot;20307&quot; value=&quot;485&quot;/&gt;&lt;/object&gt;&lt;object type=&quot;3&quot; unique_id=&quot;11658&quot;&gt;&lt;property id=&quot;20148&quot; value=&quot;5&quot;/&gt;&lt;property id=&quot;20300&quot; value=&quot;Slide 51 - &amp;quot;Summary&amp;quot;&quot;/&gt;&lt;property id=&quot;20307&quot; value=&quot;481&quot;/&gt;&lt;/object&gt;&lt;object type=&quot;3&quot; unique_id=&quot;11659&quot;&gt;&lt;property id=&quot;20148&quot; value=&quot;5&quot;/&gt;&lt;property id=&quot;20300&quot; value=&quot;Slide 52 - &amp;quot;Summary&amp;quot;&quot;/&gt;&lt;property id=&quot;20307&quot; value=&quot;482&quot;/&gt;&lt;/object&gt;&lt;object type=&quot;3&quot; unique_id=&quot;11660&quot;&gt;&lt;property id=&quot;20148&quot; value=&quot;5&quot;/&gt;&lt;property id=&quot;20300&quot; value=&quot;Slide 53 - &amp;quot;Evolving BI Research Program&amp;quot;&quot;/&gt;&lt;property id=&quot;20307&quot; value=&quot;527&quot;/&gt;&lt;/object&gt;&lt;object type=&quot;3&quot; unique_id=&quot;11661&quot;&gt;&lt;property id=&quot;20148&quot; value=&quot;5&quot;/&gt;&lt;property id=&quot;20300&quot; value=&quot;Slide 55&quot;/&gt;&lt;property id=&quot;20307&quot; value=&quot;497&quot;/&gt;&lt;/object&gt;&lt;object type=&quot;3&quot; unique_id=&quot;11662&quot;&gt;&lt;property id=&quot;20148&quot; value=&quot;5&quot;/&gt;&lt;property id=&quot;20300&quot; value=&quot;Slide 85&quot;/&gt;&lt;property id=&quot;20307&quot; value=&quot;498&quot;/&gt;&lt;/object&gt;&lt;object type=&quot;3&quot; unique_id=&quot;11663&quot;&gt;&lt;property id=&quot;20148&quot; value=&quot;5&quot;/&gt;&lt;property id=&quot;20300&quot; value=&quot;Slide 56&quot;/&gt;&lt;property id=&quot;20307&quot; value=&quot;499&quot;/&gt;&lt;/object&gt;&lt;object type=&quot;3&quot; unique_id=&quot;11664&quot;&gt;&lt;property id=&quot;20148&quot; value=&quot;5&quot;/&gt;&lt;property id=&quot;20300&quot; value=&quot;Slide 58&quot;/&gt;&lt;property id=&quot;20307&quot; value=&quot;502&quot;/&gt;&lt;/object&gt;&lt;object type=&quot;3&quot; unique_id=&quot;11665&quot;&gt;&lt;property id=&quot;20148&quot; value=&quot;5&quot;/&gt;&lt;property id=&quot;20300&quot; value=&quot;Slide 59&quot;/&gt;&lt;property id=&quot;20307&quot; value=&quot;503&quot;/&gt;&lt;/object&gt;&lt;object type=&quot;3&quot; unique_id=&quot;11666&quot;&gt;&lt;property id=&quot;20148&quot; value=&quot;5&quot;/&gt;&lt;property id=&quot;20300&quot; value=&quot;Slide 60&quot;/&gt;&lt;property id=&quot;20307&quot; value=&quot;504&quot;/&gt;&lt;/object&gt;&lt;object type=&quot;3&quot; unique_id=&quot;11667&quot;&gt;&lt;property id=&quot;20148&quot; value=&quot;5&quot;/&gt;&lt;property id=&quot;20300&quot; value=&quot;Slide 61&quot;/&gt;&lt;property id=&quot;20307&quot; value=&quot;505&quot;/&gt;&lt;/object&gt;&lt;object type=&quot;3&quot; unique_id=&quot;11669&quot;&gt;&lt;property id=&quot;20148&quot; value=&quot;5&quot;/&gt;&lt;property id=&quot;20300&quot; value=&quot;Slide 57 - &amp;quot;Parenting Goals&amp;quot;&quot;/&gt;&lt;property id=&quot;20307&quot; value=&quot;507&quot;/&gt;&lt;/object&gt;&lt;object type=&quot;3&quot; unique_id=&quot;11673&quot;&gt;&lt;property id=&quot;20148&quot; value=&quot;5&quot;/&gt;&lt;property id=&quot;20300&quot; value=&quot;Slide 64 - &amp;quot;Training Schedule&amp;quot;&quot;/&gt;&lt;property id=&quot;20307&quot; value=&quot;519&quot;/&gt;&lt;/object&gt;&lt;object type=&quot;3&quot; unique_id=&quot;11676&quot;&gt;&lt;property id=&quot;20148&quot; value=&quot;5&quot;/&gt;&lt;property id=&quot;20300&quot; value=&quot;Slide 63&quot;/&gt;&lt;property id=&quot;20307&quot; value=&quot;523&quot;/&gt;&lt;/object&gt;&lt;object type=&quot;3&quot; unique_id=&quot;11677&quot;&gt;&lt;property id=&quot;20148&quot; value=&quot;5&quot;/&gt;&lt;property id=&quot;20300&quot; value=&quot;Slide 65 - &amp;quot;Coaching calls&amp;quot;&quot;/&gt;&lt;property id=&quot;20307&quot; value=&quot;524&quot;/&gt;&lt;/object&gt;&lt;object type=&quot;3&quot; unique_id=&quot;11678&quot;&gt;&lt;property id=&quot;20148&quot; value=&quot;5&quot;/&gt;&lt;property id=&quot;20300&quot; value=&quot;Slide 67 - &amp;quot;Evolving BI Research Program&amp;quot;&quot;/&gt;&lt;property id=&quot;20307&quot; value=&quot;528&quot;/&gt;&lt;/object&gt;&lt;object type=&quot;3&quot; unique_id=&quot;11680&quot;&gt;&lt;property id=&quot;20148&quot; value=&quot;5&quot;/&gt;&lt;property id=&quot;20300&quot; value=&quot;Slide 82 - &amp;quot;extras&amp;quot;&quot;/&gt;&lt;property id=&quot;20307&quot; value=&quot;452&quot;/&gt;&lt;/object&gt;&lt;object type=&quot;3&quot; unique_id=&quot;11889&quot;&gt;&lt;property id=&quot;20148&quot; value=&quot;5&quot;/&gt;&lt;property id=&quot;20300&quot; value=&quot;Slide 68 - &amp;quot;Tailored Treatment&amp;quot;&quot;/&gt;&lt;property id=&quot;20307&quot; value=&quot;530&quot;/&gt;&lt;/object&gt;&lt;object type=&quot;3&quot; unique_id=&quot;11890&quot;&gt;&lt;property id=&quot;20148&quot; value=&quot;5&quot;/&gt;&lt;property id=&quot;20300&quot; value=&quot;Slide 70 - &amp;quot;Tailoring Based on What?&amp;quot;&quot;/&gt;&lt;property id=&quot;20307&quot; value=&quot;531&quot;/&gt;&lt;/object&gt;&lt;object type=&quot;3&quot; unique_id=&quot;11963&quot;&gt;&lt;property id=&quot;20148&quot; value=&quot;5&quot;/&gt;&lt;property id=&quot;20300&quot; value=&quot;Slide 69 - &amp;quot;Understanding Genetics, Environment and Alcoholism Leads to Pilot Prevention Program&amp;quot;&quot;/&gt;&lt;property id=&quot;20307&quot; value=&quot;533&quot;/&gt;&lt;/object&gt;&lt;object type=&quot;3&quot; unique_id=&quot;12183&quot;&gt;&lt;property id=&quot;20148&quot; value=&quot;5&quot;/&gt;&lt;property id=&quot;20300&quot; value=&quot;Slide 11 - &amp;quot;Considerations&amp;quot;&quot;/&gt;&lt;property id=&quot;20307&quot; value=&quot;534&quot;/&gt;&lt;/object&gt;&lt;object type=&quot;3&quot; unique_id=&quot;12184&quot;&gt;&lt;property id=&quot;20148&quot; value=&quot;5&quot;/&gt;&lt;property id=&quot;20300&quot; value=&quot;Slide 80&quot;/&gt;&lt;property id=&quot;20307&quot; value=&quot;535&quot;/&gt;&lt;/object&gt;&lt;object type=&quot;3&quot; unique_id=&quot;12789&quot;&gt;&lt;property id=&quot;20148&quot; value=&quot;5&quot;/&gt;&lt;property id=&quot;20300&quot; value=&quot;Slide 12 - &amp;quot;Evolving BI Research Program&amp;quot;&quot;/&gt;&lt;property id=&quot;20307&quot; value=&quot;538&quot;/&gt;&lt;/object&gt;&lt;object type=&quot;3&quot; unique_id=&quot;12790&quot;&gt;&lt;property id=&quot;20148&quot; value=&quot;5&quot;/&gt;&lt;property id=&quot;20300&quot; value=&quot;Slide 90 - &amp;quot;Clinic Code: 90838&amp;quot;&quot;/&gt;&lt;property id=&quot;20307&quot; value=&quot;537&quot;/&gt;&lt;/object&gt;&lt;object type=&quot;3&quot; unique_id=&quot;13108&quot;&gt;&lt;property id=&quot;20148&quot; value=&quot;5&quot;/&gt;&lt;property id=&quot;20300&quot; value=&quot;Slide 81 - &amp;quot;Thank You&amp;#x0D;&amp;#x0A;winte001@umn.edu&amp;quot;&quot;/&gt;&lt;property id=&quot;20307&quot; value=&quot;540&quot;/&gt;&lt;/object&gt;&lt;object type=&quot;3&quot; unique_id=&quot;13109&quot;&gt;&lt;property id=&quot;20148&quot; value=&quot;5&quot;/&gt;&lt;property id=&quot;20300&quot; value=&quot;Slide 21 - &amp;quot;Pros &amp;amp; Cons of using/drinking&amp;quot;&quot;/&gt;&lt;property id=&quot;20307&quot; value=&quot;541&quot;/&gt;&lt;/object&gt;&lt;object type=&quot;3&quot; unique_id=&quot;13110&quot;&gt;&lt;property id=&quot;20148&quot; value=&quot;5&quot;/&gt;&lt;property id=&quot;20300&quot; value=&quot;Slide 22 - &amp;quot;Pros &amp;amp; Cons of using/drinking&amp;quot;&quot;/&gt;&lt;property id=&quot;20307&quot; value=&quot;545&quot;/&gt;&lt;/object&gt;&lt;object type=&quot;3&quot; unique_id=&quot;13111&quot;&gt;&lt;property id=&quot;20148&quot; value=&quot;5&quot;/&gt;&lt;property id=&quot;20300&quot; value=&quot;Slide 23&quot;/&gt;&lt;property id=&quot;20307&quot; value=&quot;543&quot;/&gt;&lt;/object&gt;&lt;object type=&quot;3&quot; unique_id=&quot;13112&quot;&gt;&lt;property id=&quot;20148&quot; value=&quot;5&quot;/&gt;&lt;property id=&quot;20300&quot; value=&quot;Slide 24 - &amp;quot;Session 3 - Parent &amp;quot;&quot;/&gt;&lt;property id=&quot;20307&quot; value=&quot;544&quot;/&gt;&lt;/object&gt;&lt;object type=&quot;3&quot; unique_id=&quot;13860&quot;&gt;&lt;property id=&quot;20148&quot; value=&quot;5&quot;/&gt;&lt;property id=&quot;20300&quot; value=&quot;Slide 1&quot;/&gt;&lt;property id=&quot;20307&quot; value=&quot;547&quot;/&gt;&lt;/object&gt;&lt;object type=&quot;3&quot; unique_id=&quot;13862&quot;&gt;&lt;property id=&quot;20148&quot; value=&quot;5&quot;/&gt;&lt;property id=&quot;20300&quot; value=&quot;Slide 42&quot;/&gt;&lt;property id=&quot;20307&quot; value=&quot;557&quot;/&gt;&lt;/object&gt;&lt;object type=&quot;3&quot; unique_id=&quot;13863&quot;&gt;&lt;property id=&quot;20148&quot; value=&quot;5&quot;/&gt;&lt;property id=&quot;20300&quot; value=&quot;Slide 43&quot;/&gt;&lt;property id=&quot;20307&quot; value=&quot;559&quot;/&gt;&lt;/object&gt;&lt;object type=&quot;3&quot; unique_id=&quot;13864&quot;&gt;&lt;property id=&quot;20148&quot; value=&quot;5&quot;/&gt;&lt;property id=&quot;20300&quot; value=&quot;Slide 44&quot;/&gt;&lt;property id=&quot;20307&quot; value=&quot;560&quot;/&gt;&lt;/object&gt;&lt;object type=&quot;3&quot; unique_id=&quot;13865&quot;&gt;&lt;property id=&quot;20148&quot; value=&quot;5&quot;/&gt;&lt;property id=&quot;20300&quot; value=&quot;Slide 45&quot;/&gt;&lt;property id=&quot;20307&quot; value=&quot;561&quot;/&gt;&lt;/object&gt;&lt;object type=&quot;3&quot; unique_id=&quot;13866&quot;&gt;&lt;property id=&quot;20148&quot; value=&quot;5&quot;/&gt;&lt;property id=&quot;20300&quot; value=&quot;Slide 46&quot;/&gt;&lt;property id=&quot;20307&quot; value=&quot;562&quot;/&gt;&lt;/object&gt;&lt;object type=&quot;3&quot; unique_id=&quot;13867&quot;&gt;&lt;property id=&quot;20148&quot; value=&quot;5&quot;/&gt;&lt;property id=&quot;20300&quot; value=&quot;Slide 47&quot;/&gt;&lt;property id=&quot;20307&quot; value=&quot;563&quot;/&gt;&lt;/object&gt;&lt;object type=&quot;3&quot; unique_id=&quot;13868&quot;&gt;&lt;property id=&quot;20148&quot; value=&quot;5&quot;/&gt;&lt;property id=&quot;20300&quot; value=&quot;Slide 48&quot;/&gt;&lt;property id=&quot;20307&quot; value=&quot;564&quot;/&gt;&lt;/object&gt;&lt;object type=&quot;3&quot; unique_id=&quot;13869&quot;&gt;&lt;property id=&quot;20148&quot; value=&quot;5&quot;/&gt;&lt;property id=&quot;20300&quot; value=&quot;Slide 49&quot;/&gt;&lt;property id=&quot;20307&quot; value=&quot;565&quot;/&gt;&lt;/object&gt;&lt;object type=&quot;3&quot; unique_id=&quot;13870&quot;&gt;&lt;property id=&quot;20148&quot; value=&quot;5&quot;/&gt;&lt;property id=&quot;20300&quot; value=&quot;Slide 74 - &amp;quot;Supporting Studies of Adolescence and Reward Incentive Bias&amp;#x0D;&amp;#x0A;(source: Steinberg, JMATE conference, 2010)&amp;quot;&quot;/&gt;&lt;property id=&quot;20307&quot; value=&quot;548&quot;/&gt;&lt;/object&gt;&lt;object type=&quot;3&quot; unique_id=&quot;13871&quot;&gt;&lt;property id=&quot;20148&quot; value=&quot;5&quot;/&gt;&lt;property id=&quot;20300&quot; value=&quot;Slide 76 - &amp;quot;Young Adolescents Show Stronger Preference for Immediate Reward&amp;quot;&quot;/&gt;&lt;property id=&quot;20307&quot; value=&quot;550&quot;/&gt;&lt;/object&gt;&lt;object type=&quot;3&quot; unique_id=&quot;13874&quot;&gt;&lt;property id=&quot;20148&quot; value=&quot;5&quot;/&gt;&lt;property id=&quot;20300&quot; value=&quot;Slide 79 - &amp;quot;Final thoughts&amp;quot;&quot;/&gt;&lt;property id=&quot;20307&quot; value=&quot;546&quot;/&gt;&lt;/object&gt;&lt;object type=&quot;3&quot; unique_id=&quot;13875&quot;&gt;&lt;property id=&quot;20148&quot; value=&quot;5&quot;/&gt;&lt;property id=&quot;20300&quot; value=&quot;Slide 86 - &amp;quot;Confession&amp;quot;&quot;/&gt;&lt;property id=&quot;20307&quot; value=&quot;552&quot;/&gt;&lt;/object&gt;&lt;object type=&quot;3&quot; unique_id=&quot;13876&quot;&gt;&lt;property id=&quot;20148&quot; value=&quot;5&quot;/&gt;&lt;property id=&quot;20300&quot; value=&quot;Slide 87 - &amp;quot;Measures&amp;quot;&quot;/&gt;&lt;property id=&quot;20307&quot; value=&quot;553&quot;/&gt;&lt;/object&gt;&lt;object type=&quot;3&quot; unique_id=&quot;13877&quot;&gt;&lt;property id=&quot;20148&quot; value=&quot;5&quot;/&gt;&lt;property id=&quot;20300&quot; value=&quot;Slide 66&quot;/&gt;&lt;property id=&quot;20307&quot; value=&quot;570&quot;/&gt;&lt;/object&gt;&lt;object type=&quot;3&quot; unique_id=&quot;13878&quot;&gt;&lt;property id=&quot;20148&quot; value=&quot;5&quot;/&gt;&lt;property id=&quot;20300&quot; value=&quot;Slide 91 - &amp;quot;Teen Intervene &amp;quot;&quot;/&gt;&lt;property id=&quot;20307&quot; value=&quot;571&quot;/&gt;&lt;/object&gt;&lt;object type=&quot;3&quot; unique_id=&quot;13879&quot;&gt;&lt;property id=&quot;20148&quot; value=&quot;5&quot;/&gt;&lt;property id=&quot;20300&quot; value=&quot;Slide 92 - &amp;quot;Teen Intervene &amp;quot;&quot;/&gt;&lt;property id=&quot;20307&quot; value=&quot;572&quot;/&gt;&lt;/object&gt;&lt;object type=&quot;3&quot; unique_id=&quot;13880&quot;&gt;&lt;property id=&quot;20148&quot; value=&quot;5&quot;/&gt;&lt;property id=&quot;20300&quot; value=&quot;Slide 2 - &amp;quot;Doomsday is December 21, 2012&amp;quot;&quot;/&gt;&lt;property id=&quot;20307&quot; value=&quot;573&quot;/&gt;&lt;/object&gt;&lt;object type=&quot;3&quot; unique_id=&quot;13881&quot;&gt;&lt;property id=&quot;20148&quot; value=&quot;5&quot;/&gt;&lt;property id=&quot;20300&quot; value=&quot;Slide 93 - &amp;quot;Acknowledgment&amp;quot;&quot;/&gt;&lt;property id=&quot;20307&quot; value=&quot;574&quot;/&gt;&lt;/object&gt;&lt;object type=&quot;3&quot; unique_id=&quot;13882&quot;&gt;&lt;property id=&quot;20148&quot; value=&quot;5&quot;/&gt;&lt;property id=&quot;20300&quot; value=&quot;Slide 94&quot;/&gt;&lt;property id=&quot;20307&quot; value=&quot;575&quot;/&gt;&lt;/object&gt;&lt;object type=&quot;3&quot; unique_id=&quot;13883&quot;&gt;&lt;property id=&quot;20148&quot; value=&quot;5&quot;/&gt;&lt;property id=&quot;20300&quot; value=&quot;Slide 95&quot;/&gt;&lt;property id=&quot;20307&quot; value=&quot;576&quot;/&gt;&lt;/object&gt;&lt;object type=&quot;3&quot; unique_id=&quot;13884&quot;&gt;&lt;property id=&quot;20148&quot; value=&quot;5&quot;/&gt;&lt;property id=&quot;20300&quot; value=&quot;Slide 96&quot;/&gt;&lt;property id=&quot;20307&quot; value=&quot;577&quot;/&gt;&lt;/object&gt;&lt;object type=&quot;3&quot; unique_id=&quot;13885&quot;&gt;&lt;property id=&quot;20148&quot; value=&quot;5&quot;/&gt;&lt;property id=&quot;20300&quot; value=&quot;Slide 97&quot;/&gt;&lt;property id=&quot;20307&quot; value=&quot;578&quot;/&gt;&lt;/object&gt;&lt;object type=&quot;3&quot; unique_id=&quot;13886&quot;&gt;&lt;property id=&quot;20148&quot; value=&quot;5&quot;/&gt;&lt;property id=&quot;20300&quot; value=&quot;Slide 98 - &amp;quot;Home Base Program &amp;quot;&quot;/&gt;&lt;property id=&quot;20307&quot; value=&quot;579&quot;/&gt;&lt;/object&gt;&lt;object type=&quot;3&quot; unique_id=&quot;13887&quot;&gt;&lt;property id=&quot;20148&quot; value=&quot;5&quot;/&gt;&lt;property id=&quot;20300&quot; value=&quot;Slide 99 - &amp;quot;Home Base Program &amp;quot;&quot;/&gt;&lt;property id=&quot;20307&quot; value=&quot;580&quot;/&gt;&lt;/object&gt;&lt;object type=&quot;3&quot; unique_id=&quot;16115&quot;&gt;&lt;property id=&quot;20148&quot; value=&quot;5&quot;/&gt;&lt;property id=&quot;20300&quot; value=&quot;Slide 8 - &amp;quot;Acknowledgment&amp;quot;&quot;/&gt;&lt;property id=&quot;20307&quot; value=&quot;582&quot;/&gt;&lt;/object&gt;&lt;object type=&quot;3&quot; unique_id=&quot;16116&quot;&gt;&lt;property id=&quot;20148&quot; value=&quot;5&quot;/&gt;&lt;property id=&quot;20300&quot; value=&quot;Slide 37 - &amp;quot;12-Month Outcome&amp;quot;&quot;/&gt;&lt;property id=&quot;20307&quot; value=&quot;585&quot;/&gt;&lt;/object&gt;&lt;object type=&quot;3&quot; unique_id=&quot;16117&quot;&gt;&lt;property id=&quot;20148&quot; value=&quot;5&quot;/&gt;&lt;property id=&quot;20300&quot; value=&quot;Slide 38 - &amp;quot;&amp;#x0D;&amp;#x0A;ABSOLUTE OUTCOMES&amp;#x0D;&amp;#x0A; Abstinence Prior 90 Days – Marijuana and Alcohol&amp;#x0D;&amp;#x0A;6- and 12-Months Follow-Up (Winters et al., i&quot;/&gt;&lt;property id=&quot;20307&quot; value=&quot;589&quot;/&gt;&lt;/object&gt;&lt;object type=&quot;3&quot; unique_id=&quot;16118&quot;&gt;&lt;property id=&quot;20148&quot; value=&quot;5&quot;/&gt;&lt;property id=&quot;20300&quot; value=&quot;Slide 39 - &amp;quot;Outcomes&amp;quot;&quot;/&gt;&lt;property id=&quot;20307&quot; value=&quot;587&quot;/&gt;&lt;/object&gt;&lt;object type=&quot;3&quot; unique_id=&quot;16119&quot;&gt;&lt;property id=&quot;20148&quot; value=&quot;5&quot;/&gt;&lt;property id=&quot;20300&quot; value=&quot;Slide 41 - &amp;quot;Outcomes&amp;quot;&quot;/&gt;&lt;property id=&quot;20307&quot; value=&quot;588&quot;/&gt;&lt;/object&gt;&lt;object type=&quot;3&quot; unique_id=&quot;16120&quot;&gt;&lt;property id=&quot;20148&quot; value=&quot;5&quot;/&gt;&lt;property id=&quot;20300&quot; value=&quot;Slide 100 - &amp;quot;Acknowledgment&amp;quot;&quot;/&gt;&lt;property id=&quot;20307&quot; value=&quot;581&quot;/&gt;&lt;/object&gt;&lt;object type=&quot;3&quot; unique_id=&quot;16121&quot;&gt;&lt;property id=&quot;20148&quot; value=&quot;5&quot;/&gt;&lt;property id=&quot;20300&quot; value=&quot;Slide 101 - &amp;quot;&amp;#x0D;&amp;#x0A;ABSOLUTE OUTCOMES&amp;#x0D;&amp;#x0A; Abstinence Prior 90 Days – Marijuana&amp;#x0D;&amp;#x0A;6- and 12- Months Follow-Up (Winters et al., in preparat&quot;/&gt;&lt;property id=&quot;20307&quot; value=&quot;586&quot;/&gt;&lt;/object&gt;&lt;object type=&quot;3&quot; unique_id=&quot;16622&quot;&gt;&lt;property id=&quot;20148&quot; value=&quot;5&quot;/&gt;&lt;property id=&quot;20300&quot; value=&quot;Slide 3&quot;/&gt;&lt;property id=&quot;20307&quot; value=&quot;601&quot;/&gt;&lt;/object&gt;&lt;object type=&quot;3&quot; unique_id=&quot;16623&quot;&gt;&lt;property id=&quot;20148&quot; value=&quot;5&quot;/&gt;&lt;property id=&quot;20300&quot; value=&quot;Slide 5&quot;/&gt;&lt;property id=&quot;20307&quot; value=&quot;596&quot;/&gt;&lt;/object&gt;&lt;object type=&quot;3&quot; unique_id=&quot;16624&quot;&gt;&lt;property id=&quot;20148&quot; value=&quot;5&quot;/&gt;&lt;property id=&quot;20300&quot; value=&quot;Slide 6 - &amp;quot;“Young man, go to your room and stay there &amp;#x0D;&amp;#x0A;until your cerebral cortex matures.”&amp;quot;&quot;/&gt;&lt;property id=&quot;20307&quot; value=&quot;598&quot;/&gt;&lt;/object&gt;&lt;object type=&quot;3&quot; unique_id=&quot;16625&quot;&gt;&lt;property id=&quot;20148&quot; value=&quot;5&quot;/&gt;&lt;property id=&quot;20300&quot; value=&quot;Slide 7&quot;/&gt;&lt;property id=&quot;20307&quot; value=&quot;600&quot;/&gt;&lt;/object&gt;&lt;object type=&quot;3&quot; unique_id=&quot;16626&quot;&gt;&lt;property id=&quot;20148&quot; value=&quot;5&quot;/&gt;&lt;property id=&quot;20300&quot; value=&quot;Slide 16 - &amp;quot;Estimates of Mutually Exclusive Drug Abusing Adolescent Groups, Ages 12-18-year-old &amp;#x0D;&amp;#x0A;(based on data from SAMHSA, 2&quot;/&gt;&lt;property id=&quot;20307&quot; value=&quot;602&quot;/&gt;&lt;/object&gt;&lt;object type=&quot;3&quot; unique_id=&quot;16627&quot;&gt;&lt;property id=&quot;20148&quot; value=&quot;5&quot;/&gt;&lt;property id=&quot;20300&quot; value=&quot;Slide 54 - &amp;quot;Possible advantages of a parent-led program&amp;quot;&quot;/&gt;&lt;property id=&quot;20307&quot; value=&quot;597&quot;/&gt;&lt;/object&gt;&lt;object type=&quot;3&quot; unique_id=&quot;16628&quot;&gt;&lt;property id=&quot;20148&quot; value=&quot;5&quot;/&gt;&lt;property id=&quot;20300&quot; value=&quot;Slide 73&quot;/&gt;&lt;property id=&quot;20307&quot; value=&quot;591&quot;/&gt;&lt;/object&gt;&lt;object type=&quot;3&quot; unique_id=&quot;16629&quot;&gt;&lt;property id=&quot;20148&quot; value=&quot;5&quot;/&gt;&lt;property id=&quot;20300&quot; value=&quot;Slide 75 - &amp;quot;Self-Reported Sensation Seeking&amp;#x0D;&amp;#x0A; e.g., “I sometimes like to do things that are a little frightening.”&amp;quot;&quot;/&gt;&lt;property id=&quot;20307&quot; value=&quot;599&quot;/&gt;&lt;/object&gt;&lt;object type=&quot;3&quot; unique_id=&quot;16630&quot;&gt;&lt;property id=&quot;20148&quot; value=&quot;5&quot;/&gt;&lt;property id=&quot;20300&quot; value=&quot;Slide 102&quot;/&gt;&lt;property id=&quot;20307&quot; value=&quot;592&quot;/&gt;&lt;/object&gt;&lt;object type=&quot;3&quot; unique_id=&quot;17277&quot;&gt;&lt;property id=&quot;20148&quot; value=&quot;5&quot;/&gt;&lt;property id=&quot;20300&quot; value=&quot;Slide 71 - &amp;quot;Tailoring Based on What?&amp;quot;&quot;/&gt;&lt;property id=&quot;20307&quot; value=&quot;603&quot;/&gt;&lt;/object&gt;&lt;object type=&quot;3&quot; unique_id=&quot;17921&quot;&gt;&lt;property id=&quot;20148&quot; value=&quot;5&quot;/&gt;&lt;property id=&quot;20300&quot; value=&quot;Slide 9 - &amp;quot;Acknowledgment&amp;quot;&quot;/&gt;&lt;property id=&quot;20307&quot; value=&quot;605&quot;/&gt;&lt;/object&gt;&lt;object type=&quot;3&quot; unique_id=&quot;17922&quot;&gt;&lt;property id=&quot;20148&quot; value=&quot;5&quot;/&gt;&lt;property id=&quot;20300&quot; value=&quot;Slide 17 - &amp;quot;Brief Interventions as a Treatment Option for Drug Abusing Adolescents &amp;quot;&quot;/&gt;&lt;property id=&quot;20307&quot; value=&quot;606&quot;/&gt;&lt;/object&gt;&lt;object type=&quot;3&quot; unique_id=&quot;17923&quot;&gt;&lt;property id=&quot;20148&quot; value=&quot;5&quot;/&gt;&lt;property id=&quot;20300&quot; value=&quot;Slide 103 - &amp;quot;Requirements for Mediation Effects&amp;quot;&quot;/&gt;&lt;property id=&quot;20307&quot; value=&quot;60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Hazelden Really">
      <a:dk1>
        <a:srgbClr val="000000"/>
      </a:dk1>
      <a:lt1>
        <a:sysClr val="window" lastClr="FFFFFF"/>
      </a:lt1>
      <a:dk2>
        <a:srgbClr val="276681"/>
      </a:dk2>
      <a:lt2>
        <a:srgbClr val="D7D7D7"/>
      </a:lt2>
      <a:accent1>
        <a:srgbClr val="BBDC00"/>
      </a:accent1>
      <a:accent2>
        <a:srgbClr val="83A8BC"/>
      </a:accent2>
      <a:accent3>
        <a:srgbClr val="FF6C2C"/>
      </a:accent3>
      <a:accent4>
        <a:srgbClr val="2AB0A4"/>
      </a:accent4>
      <a:accent5>
        <a:srgbClr val="72519A"/>
      </a:accent5>
      <a:accent6>
        <a:srgbClr val="909090"/>
      </a:accent6>
      <a:hlink>
        <a:srgbClr val="EB5431"/>
      </a:hlink>
      <a:folHlink>
        <a:srgbClr val="2AB0A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7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9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office theme">
  <a:themeElements>
    <a:clrScheme name="PTTC">
      <a:dk1>
        <a:sysClr val="windowText" lastClr="000000"/>
      </a:dk1>
      <a:lt1>
        <a:sysClr val="window" lastClr="FFFFFF"/>
      </a:lt1>
      <a:dk2>
        <a:srgbClr val="44546A"/>
      </a:dk2>
      <a:lt2>
        <a:srgbClr val="E7E6E6"/>
      </a:lt2>
      <a:accent1>
        <a:srgbClr val="00467F"/>
      </a:accent1>
      <a:accent2>
        <a:srgbClr val="CC4927"/>
      </a:accent2>
      <a:accent3>
        <a:srgbClr val="94A545"/>
      </a:accent3>
      <a:accent4>
        <a:srgbClr val="B2CEE6"/>
      </a:accent4>
      <a:accent5>
        <a:srgbClr val="4F3A25"/>
      </a:accent5>
      <a:accent6>
        <a:srgbClr val="F1E18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1.xml><?xml version="1.0" encoding="utf-8"?>
<a:theme xmlns:a="http://schemas.openxmlformats.org/drawingml/2006/main" name="4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6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5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21114</TotalTime>
  <Words>5100</Words>
  <Application>Microsoft Office PowerPoint</Application>
  <PresentationFormat>35mm Slides</PresentationFormat>
  <Paragraphs>671</Paragraphs>
  <Slides>66</Slides>
  <Notes>66</Notes>
  <HiddenSlides>0</HiddenSlides>
  <MMClips>3</MMClips>
  <ScaleCrop>false</ScaleCrop>
  <HeadingPairs>
    <vt:vector size="6" baseType="variant">
      <vt:variant>
        <vt:lpstr>Fonts Used</vt:lpstr>
      </vt:variant>
      <vt:variant>
        <vt:i4>14</vt:i4>
      </vt:variant>
      <vt:variant>
        <vt:lpstr>Theme</vt:lpstr>
      </vt:variant>
      <vt:variant>
        <vt:i4>26</vt:i4>
      </vt:variant>
      <vt:variant>
        <vt:lpstr>Slide Titles</vt:lpstr>
      </vt:variant>
      <vt:variant>
        <vt:i4>66</vt:i4>
      </vt:variant>
    </vt:vector>
  </HeadingPairs>
  <TitlesOfParts>
    <vt:vector size="106" baseType="lpstr">
      <vt:lpstr>MS PGothic</vt:lpstr>
      <vt:lpstr>Arial</vt:lpstr>
      <vt:lpstr>Arial Black</vt:lpstr>
      <vt:lpstr>Arial Narrow</vt:lpstr>
      <vt:lpstr>Calibri</vt:lpstr>
      <vt:lpstr>Calibri Light</vt:lpstr>
      <vt:lpstr>Garamond</vt:lpstr>
      <vt:lpstr>Monotype Sorts</vt:lpstr>
      <vt:lpstr>Roboto</vt:lpstr>
      <vt:lpstr>Tahoma</vt:lpstr>
      <vt:lpstr>Times New Roman</vt:lpstr>
      <vt:lpstr>Tw Cen MT</vt:lpstr>
      <vt:lpstr>Tw Cen MT Condensed</vt:lpstr>
      <vt:lpstr>Wingdings</vt:lpstr>
      <vt:lpstr>7_Custom Design</vt:lpstr>
      <vt:lpstr>13_Contemporary Portrait</vt:lpstr>
      <vt:lpstr>8_Contemporary Portrait</vt:lpstr>
      <vt:lpstr>9_Contemporary Portrait</vt:lpstr>
      <vt:lpstr>20_Contemporary Portrait</vt:lpstr>
      <vt:lpstr>35_Contemporary Portrait</vt:lpstr>
      <vt:lpstr>Office Theme</vt:lpstr>
      <vt:lpstr>Default Theme</vt:lpstr>
      <vt:lpstr>19_Office Theme</vt:lpstr>
      <vt:lpstr>23_Office Theme</vt:lpstr>
      <vt:lpstr>10_Contemporary Portrait</vt:lpstr>
      <vt:lpstr>43_Contemporary Portrait</vt:lpstr>
      <vt:lpstr>6_Office Theme</vt:lpstr>
      <vt:lpstr>37_Contemporary Portrait</vt:lpstr>
      <vt:lpstr>1_Default Design</vt:lpstr>
      <vt:lpstr>1_Office Theme</vt:lpstr>
      <vt:lpstr>2_Office Theme</vt:lpstr>
      <vt:lpstr>29_Contemporary Portrait</vt:lpstr>
      <vt:lpstr>3_Office Theme</vt:lpstr>
      <vt:lpstr>12_office theme</vt:lpstr>
      <vt:lpstr>42_Contemporary Portrait</vt:lpstr>
      <vt:lpstr>Contemporary Portrait</vt:lpstr>
      <vt:lpstr>12_Contemporary Portrait</vt:lpstr>
      <vt:lpstr>15_Contemporary Portrait</vt:lpstr>
      <vt:lpstr>23_Contemporary Portrait</vt:lpstr>
      <vt:lpstr>46_Contemporary Portrait</vt:lpstr>
      <vt:lpstr>       Helping Parents Become a Cannabis Prevention Resource in the Home (3.0) </vt:lpstr>
      <vt:lpstr>Setting the Stage</vt:lpstr>
      <vt:lpstr>PowerPoint Presentation</vt:lpstr>
      <vt:lpstr>PowerPoint Presentation</vt:lpstr>
      <vt:lpstr>PowerPoint Presentation</vt:lpstr>
      <vt:lpstr>Recent Minnesota Cannabis Legislation (adult use)</vt:lpstr>
      <vt:lpstr>It Has Many Names </vt:lpstr>
      <vt:lpstr>What is Cannabis?</vt:lpstr>
      <vt:lpstr>The Cannabis Plant is Complex</vt:lpstr>
      <vt:lpstr>More on Delta-9 and Delta-8</vt:lpstr>
      <vt:lpstr>What is Hemp?</vt:lpstr>
      <vt:lpstr>The Cannabis Plant is Complex</vt:lpstr>
      <vt:lpstr>Many States Where It’s Legal</vt:lpstr>
      <vt:lpstr>PowerPoint Presentation</vt:lpstr>
      <vt:lpstr>PowerPoint Presentation</vt:lpstr>
      <vt:lpstr>PowerPoint Presentation</vt:lpstr>
      <vt:lpstr>Modern Cannabis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Addiction:  Age of Onset of Cannabis Use and Risk for a Cannabis Use Disorder</vt:lpstr>
      <vt:lpstr>PowerPoint Presentation</vt:lpstr>
      <vt:lpstr>PowerPoint Presentation</vt:lpstr>
      <vt:lpstr>PowerPoint Presentation</vt:lpstr>
      <vt:lpstr>PowerPoint Presentation</vt:lpstr>
      <vt:lpstr>Adolescent Use of Cannabis and Mental Health Issues: What Do the Experts Say? </vt:lpstr>
      <vt:lpstr>Adolescent Use of Cannabis and Mental Health Issues: What Do the Experts Say? </vt:lpstr>
      <vt:lpstr>PowerPoint Presentation</vt:lpstr>
      <vt:lpstr>PowerPoint Presentation</vt:lpstr>
      <vt:lpstr>PowerPoint Presentation</vt:lpstr>
      <vt:lpstr>PowerPoint Presentation</vt:lpstr>
      <vt:lpstr>PowerPoint Presentation</vt:lpstr>
      <vt:lpstr>Use of THC and Driving Safety: What Do the Experts Say? </vt:lpstr>
      <vt:lpstr>Trend Data from Two Legalization States </vt:lpstr>
      <vt:lpstr>THC Intoxication and Driving Safety: Controlled Study</vt:lpstr>
      <vt:lpstr>PowerPoint Presentation</vt:lpstr>
      <vt:lpstr>PowerPoint Presentation</vt:lpstr>
      <vt:lpstr>Indoor Cannabis Production is a Strain on Natural Resources &amp; Challenges Climate Change </vt:lpstr>
      <vt:lpstr>Indoor Cannabis Production is a Strain on Natural Resources &amp; Challenges Climate Change </vt:lpstr>
      <vt:lpstr>Video 1</vt:lpstr>
      <vt:lpstr>Video 2</vt:lpstr>
      <vt:lpstr>PowerPoint Presentation</vt:lpstr>
      <vt:lpstr> Talking to Your Teen  Consider talking to your teen about cannabis   Here are 6 steps for how to discuss this topic in a smart way. What do you like about these steps?  Can you see yourself using them?</vt:lpstr>
      <vt:lpstr>Sample Conversation</vt:lpstr>
      <vt:lpstr>PowerPoint Presentation</vt:lpstr>
      <vt:lpstr>PowerPoint Presentation</vt:lpstr>
      <vt:lpstr>PowerPoint Presentation</vt:lpstr>
      <vt:lpstr>PowerPoint Presentation</vt:lpstr>
      <vt:lpstr>Summary</vt:lpstr>
      <vt:lpstr>Resources See Handouts in Facilitator’s Guide</vt:lpstr>
      <vt:lpstr>Resources See Handouts in Facilitator’s Guide</vt:lpstr>
      <vt:lpstr>Resources See Handouts in Facilitator’s Guide</vt:lpstr>
      <vt:lpstr>Resources See Handouts in Facilitator’s Guide</vt:lpstr>
      <vt:lpstr>Resources See Handouts in Facilitator’s Guide</vt:lpstr>
      <vt:lpstr>Feedback</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Psychiatry Dept.</dc:creator>
  <cp:lastModifiedBy>Ken Winters</cp:lastModifiedBy>
  <cp:revision>1652</cp:revision>
  <cp:lastPrinted>2003-06-19T17:50:17Z</cp:lastPrinted>
  <dcterms:created xsi:type="dcterms:W3CDTF">2003-05-20T14:18:19Z</dcterms:created>
  <dcterms:modified xsi:type="dcterms:W3CDTF">2024-07-08T12:37:27Z</dcterms:modified>
</cp:coreProperties>
</file>